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7" r:id="rId4"/>
    <p:sldId id="258" r:id="rId5"/>
    <p:sldId id="260" r:id="rId6"/>
    <p:sldId id="261" r:id="rId7"/>
    <p:sldId id="262" r:id="rId8"/>
    <p:sldId id="263" r:id="rId9"/>
    <p:sldId id="264" r:id="rId10"/>
    <p:sldId id="265" r:id="rId11"/>
    <p:sldId id="266" r:id="rId12"/>
    <p:sldId id="267" r:id="rId13"/>
    <p:sldId id="268" r:id="rId14"/>
    <p:sldId id="269" r:id="rId15"/>
    <p:sldId id="277" r:id="rId16"/>
    <p:sldId id="270" r:id="rId17"/>
    <p:sldId id="271" r:id="rId18"/>
    <p:sldId id="272" r:id="rId19"/>
    <p:sldId id="273" r:id="rId20"/>
    <p:sldId id="274" r:id="rId21"/>
    <p:sldId id="275" r:id="rId22"/>
    <p:sldId id="276"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96327"/>
  </p:normalViewPr>
  <p:slideViewPr>
    <p:cSldViewPr snapToGrid="0">
      <p:cViewPr varScale="1">
        <p:scale>
          <a:sx n="128" d="100"/>
          <a:sy n="128" d="100"/>
        </p:scale>
        <p:origin x="52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ennan Crowe" userId="371772d34b8336e1" providerId="LiveId" clId="{ADDE1355-73B2-43CF-9686-2D9870F5D4F8}"/>
    <pc:docChg chg="undo redo custSel addSld modSld">
      <pc:chgData name="Brennan Crowe" userId="371772d34b8336e1" providerId="LiveId" clId="{ADDE1355-73B2-43CF-9686-2D9870F5D4F8}" dt="2024-01-30T02:04:30.839" v="437" actId="5793"/>
      <pc:docMkLst>
        <pc:docMk/>
      </pc:docMkLst>
      <pc:sldChg chg="modSp">
        <pc:chgData name="Brennan Crowe" userId="371772d34b8336e1" providerId="LiveId" clId="{ADDE1355-73B2-43CF-9686-2D9870F5D4F8}" dt="2024-01-30T01:52:33.713" v="262"/>
        <pc:sldMkLst>
          <pc:docMk/>
          <pc:sldMk cId="1018762656" sldId="256"/>
        </pc:sldMkLst>
        <pc:spChg chg="mod">
          <ac:chgData name="Brennan Crowe" userId="371772d34b8336e1" providerId="LiveId" clId="{ADDE1355-73B2-43CF-9686-2D9870F5D4F8}" dt="2024-01-30T01:52:33.713" v="262"/>
          <ac:spMkLst>
            <pc:docMk/>
            <pc:sldMk cId="1018762656" sldId="256"/>
            <ac:spMk id="2" creationId="{3A4C5BD5-07D2-4C97-D594-B0E301747371}"/>
          </ac:spMkLst>
        </pc:spChg>
        <pc:spChg chg="mod">
          <ac:chgData name="Brennan Crowe" userId="371772d34b8336e1" providerId="LiveId" clId="{ADDE1355-73B2-43CF-9686-2D9870F5D4F8}" dt="2024-01-30T01:52:33.713" v="262"/>
          <ac:spMkLst>
            <pc:docMk/>
            <pc:sldMk cId="1018762656" sldId="256"/>
            <ac:spMk id="3" creationId="{2C377B61-CB27-2C73-0057-0BA334C16420}"/>
          </ac:spMkLst>
        </pc:spChg>
      </pc:sldChg>
      <pc:sldChg chg="modSp mod">
        <pc:chgData name="Brennan Crowe" userId="371772d34b8336e1" providerId="LiveId" clId="{ADDE1355-73B2-43CF-9686-2D9870F5D4F8}" dt="2024-01-30T01:52:57.379" v="276" actId="403"/>
        <pc:sldMkLst>
          <pc:docMk/>
          <pc:sldMk cId="626058875" sldId="257"/>
        </pc:sldMkLst>
        <pc:spChg chg="mod">
          <ac:chgData name="Brennan Crowe" userId="371772d34b8336e1" providerId="LiveId" clId="{ADDE1355-73B2-43CF-9686-2D9870F5D4F8}" dt="2024-01-30T01:52:33.713" v="262"/>
          <ac:spMkLst>
            <pc:docMk/>
            <pc:sldMk cId="626058875" sldId="257"/>
            <ac:spMk id="2" creationId="{0F6FB5F9-0D8A-B33E-4C5D-6F31B071DB87}"/>
          </ac:spMkLst>
        </pc:spChg>
        <pc:spChg chg="mod">
          <ac:chgData name="Brennan Crowe" userId="371772d34b8336e1" providerId="LiveId" clId="{ADDE1355-73B2-43CF-9686-2D9870F5D4F8}" dt="2024-01-30T01:52:57.379" v="276" actId="403"/>
          <ac:spMkLst>
            <pc:docMk/>
            <pc:sldMk cId="626058875" sldId="257"/>
            <ac:spMk id="3" creationId="{71BE99D7-DC7C-FDAC-FE1D-3545425E2A43}"/>
          </ac:spMkLst>
        </pc:spChg>
      </pc:sldChg>
      <pc:sldChg chg="modSp mod">
        <pc:chgData name="Brennan Crowe" userId="371772d34b8336e1" providerId="LiveId" clId="{ADDE1355-73B2-43CF-9686-2D9870F5D4F8}" dt="2024-01-30T01:53:07.145" v="281" actId="403"/>
        <pc:sldMkLst>
          <pc:docMk/>
          <pc:sldMk cId="3436048671" sldId="258"/>
        </pc:sldMkLst>
        <pc:spChg chg="mod">
          <ac:chgData name="Brennan Crowe" userId="371772d34b8336e1" providerId="LiveId" clId="{ADDE1355-73B2-43CF-9686-2D9870F5D4F8}" dt="2024-01-30T01:52:33.713" v="262"/>
          <ac:spMkLst>
            <pc:docMk/>
            <pc:sldMk cId="3436048671" sldId="258"/>
            <ac:spMk id="2" creationId="{E2C5C57E-FAB4-1E8F-B021-5DE111A45761}"/>
          </ac:spMkLst>
        </pc:spChg>
        <pc:spChg chg="mod">
          <ac:chgData name="Brennan Crowe" userId="371772d34b8336e1" providerId="LiveId" clId="{ADDE1355-73B2-43CF-9686-2D9870F5D4F8}" dt="2024-01-30T01:53:07.145" v="281" actId="403"/>
          <ac:spMkLst>
            <pc:docMk/>
            <pc:sldMk cId="3436048671" sldId="258"/>
            <ac:spMk id="3" creationId="{5C90794F-029E-FBEE-8F8C-26443B09FE75}"/>
          </ac:spMkLst>
        </pc:spChg>
      </pc:sldChg>
      <pc:sldChg chg="modSp mod">
        <pc:chgData name="Brennan Crowe" userId="371772d34b8336e1" providerId="LiveId" clId="{ADDE1355-73B2-43CF-9686-2D9870F5D4F8}" dt="2024-01-30T01:52:47.548" v="269" actId="403"/>
        <pc:sldMkLst>
          <pc:docMk/>
          <pc:sldMk cId="1734280186" sldId="259"/>
        </pc:sldMkLst>
        <pc:spChg chg="mod">
          <ac:chgData name="Brennan Crowe" userId="371772d34b8336e1" providerId="LiveId" clId="{ADDE1355-73B2-43CF-9686-2D9870F5D4F8}" dt="2024-01-30T01:52:33.713" v="262"/>
          <ac:spMkLst>
            <pc:docMk/>
            <pc:sldMk cId="1734280186" sldId="259"/>
            <ac:spMk id="2" creationId="{DD7EF057-AF80-1C2B-F717-3F5C5F2FDDB4}"/>
          </ac:spMkLst>
        </pc:spChg>
        <pc:spChg chg="mod">
          <ac:chgData name="Brennan Crowe" userId="371772d34b8336e1" providerId="LiveId" clId="{ADDE1355-73B2-43CF-9686-2D9870F5D4F8}" dt="2024-01-30T01:52:47.548" v="269" actId="403"/>
          <ac:spMkLst>
            <pc:docMk/>
            <pc:sldMk cId="1734280186" sldId="259"/>
            <ac:spMk id="3" creationId="{A25620FB-EC6E-5B46-AD8C-3D7CAB267242}"/>
          </ac:spMkLst>
        </pc:spChg>
      </pc:sldChg>
      <pc:sldChg chg="modSp mod">
        <pc:chgData name="Brennan Crowe" userId="371772d34b8336e1" providerId="LiveId" clId="{ADDE1355-73B2-43CF-9686-2D9870F5D4F8}" dt="2024-01-30T01:53:43.984" v="294" actId="20577"/>
        <pc:sldMkLst>
          <pc:docMk/>
          <pc:sldMk cId="2971489666" sldId="260"/>
        </pc:sldMkLst>
        <pc:spChg chg="mod">
          <ac:chgData name="Brennan Crowe" userId="371772d34b8336e1" providerId="LiveId" clId="{ADDE1355-73B2-43CF-9686-2D9870F5D4F8}" dt="2024-01-30T01:52:33.713" v="262"/>
          <ac:spMkLst>
            <pc:docMk/>
            <pc:sldMk cId="2971489666" sldId="260"/>
            <ac:spMk id="2" creationId="{9CF4CEB1-74D9-A495-B1FB-2D9C0948EC3A}"/>
          </ac:spMkLst>
        </pc:spChg>
        <pc:spChg chg="mod">
          <ac:chgData name="Brennan Crowe" userId="371772d34b8336e1" providerId="LiveId" clId="{ADDE1355-73B2-43CF-9686-2D9870F5D4F8}" dt="2024-01-30T01:53:43.984" v="294" actId="20577"/>
          <ac:spMkLst>
            <pc:docMk/>
            <pc:sldMk cId="2971489666" sldId="260"/>
            <ac:spMk id="3" creationId="{C4EEBC2B-D592-913F-F1CF-81E2E34866F7}"/>
          </ac:spMkLst>
        </pc:spChg>
      </pc:sldChg>
      <pc:sldChg chg="modSp mod">
        <pc:chgData name="Brennan Crowe" userId="371772d34b8336e1" providerId="LiveId" clId="{ADDE1355-73B2-43CF-9686-2D9870F5D4F8}" dt="2024-01-30T01:53:54.382" v="300" actId="403"/>
        <pc:sldMkLst>
          <pc:docMk/>
          <pc:sldMk cId="3790680690" sldId="261"/>
        </pc:sldMkLst>
        <pc:spChg chg="mod">
          <ac:chgData name="Brennan Crowe" userId="371772d34b8336e1" providerId="LiveId" clId="{ADDE1355-73B2-43CF-9686-2D9870F5D4F8}" dt="2024-01-30T01:52:33.713" v="262"/>
          <ac:spMkLst>
            <pc:docMk/>
            <pc:sldMk cId="3790680690" sldId="261"/>
            <ac:spMk id="2" creationId="{9F02DFF5-A1BE-C64A-51BB-EBE6BBD3FC13}"/>
          </ac:spMkLst>
        </pc:spChg>
        <pc:spChg chg="mod">
          <ac:chgData name="Brennan Crowe" userId="371772d34b8336e1" providerId="LiveId" clId="{ADDE1355-73B2-43CF-9686-2D9870F5D4F8}" dt="2024-01-30T01:53:54.382" v="300" actId="403"/>
          <ac:spMkLst>
            <pc:docMk/>
            <pc:sldMk cId="3790680690" sldId="261"/>
            <ac:spMk id="3" creationId="{AB0E73FC-E69F-6A84-829A-49125D52B702}"/>
          </ac:spMkLst>
        </pc:spChg>
      </pc:sldChg>
      <pc:sldChg chg="delSp modSp mod">
        <pc:chgData name="Brennan Crowe" userId="371772d34b8336e1" providerId="LiveId" clId="{ADDE1355-73B2-43CF-9686-2D9870F5D4F8}" dt="2024-01-30T01:54:40.644" v="366" actId="6549"/>
        <pc:sldMkLst>
          <pc:docMk/>
          <pc:sldMk cId="675225452" sldId="262"/>
        </pc:sldMkLst>
        <pc:spChg chg="mod">
          <ac:chgData name="Brennan Crowe" userId="371772d34b8336e1" providerId="LiveId" clId="{ADDE1355-73B2-43CF-9686-2D9870F5D4F8}" dt="2024-01-30T01:52:33.713" v="262"/>
          <ac:spMkLst>
            <pc:docMk/>
            <pc:sldMk cId="675225452" sldId="262"/>
            <ac:spMk id="2" creationId="{BF9EF8C2-2D41-5E7A-14ED-CD8E9BAC5718}"/>
          </ac:spMkLst>
        </pc:spChg>
        <pc:spChg chg="mod">
          <ac:chgData name="Brennan Crowe" userId="371772d34b8336e1" providerId="LiveId" clId="{ADDE1355-73B2-43CF-9686-2D9870F5D4F8}" dt="2024-01-30T01:54:08.861" v="307" actId="20577"/>
          <ac:spMkLst>
            <pc:docMk/>
            <pc:sldMk cId="675225452" sldId="262"/>
            <ac:spMk id="3" creationId="{2A11C0BB-F730-914F-4B20-B94FE6D9AA19}"/>
          </ac:spMkLst>
        </pc:spChg>
        <pc:spChg chg="mod">
          <ac:chgData name="Brennan Crowe" userId="371772d34b8336e1" providerId="LiveId" clId="{ADDE1355-73B2-43CF-9686-2D9870F5D4F8}" dt="2024-01-30T01:54:40.644" v="366" actId="6549"/>
          <ac:spMkLst>
            <pc:docMk/>
            <pc:sldMk cId="675225452" sldId="262"/>
            <ac:spMk id="4" creationId="{EFE43CB5-B079-A78B-401D-3318D703AB89}"/>
          </ac:spMkLst>
        </pc:spChg>
        <pc:spChg chg="del mod">
          <ac:chgData name="Brennan Crowe" userId="371772d34b8336e1" providerId="LiveId" clId="{ADDE1355-73B2-43CF-9686-2D9870F5D4F8}" dt="2024-01-30T01:54:25.994" v="322"/>
          <ac:spMkLst>
            <pc:docMk/>
            <pc:sldMk cId="675225452" sldId="262"/>
            <ac:spMk id="6" creationId="{B5CD0288-3CD5-7DDE-8393-C8545AE865FD}"/>
          </ac:spMkLst>
        </pc:spChg>
        <pc:spChg chg="del">
          <ac:chgData name="Brennan Crowe" userId="371772d34b8336e1" providerId="LiveId" clId="{ADDE1355-73B2-43CF-9686-2D9870F5D4F8}" dt="2024-01-30T01:54:15.588" v="308" actId="478"/>
          <ac:spMkLst>
            <pc:docMk/>
            <pc:sldMk cId="675225452" sldId="262"/>
            <ac:spMk id="7" creationId="{117A8AA5-B093-339E-9C76-31F154695BAA}"/>
          </ac:spMkLst>
        </pc:spChg>
      </pc:sldChg>
      <pc:sldChg chg="modSp mod">
        <pc:chgData name="Brennan Crowe" userId="371772d34b8336e1" providerId="LiveId" clId="{ADDE1355-73B2-43CF-9686-2D9870F5D4F8}" dt="2024-01-30T01:54:53.811" v="372" actId="403"/>
        <pc:sldMkLst>
          <pc:docMk/>
          <pc:sldMk cId="1190780542" sldId="263"/>
        </pc:sldMkLst>
        <pc:spChg chg="mod">
          <ac:chgData name="Brennan Crowe" userId="371772d34b8336e1" providerId="LiveId" clId="{ADDE1355-73B2-43CF-9686-2D9870F5D4F8}" dt="2024-01-30T01:52:33.713" v="262"/>
          <ac:spMkLst>
            <pc:docMk/>
            <pc:sldMk cId="1190780542" sldId="263"/>
            <ac:spMk id="2" creationId="{9883FBD1-D93A-D053-8293-F4B354DE00AD}"/>
          </ac:spMkLst>
        </pc:spChg>
        <pc:spChg chg="mod">
          <ac:chgData name="Brennan Crowe" userId="371772d34b8336e1" providerId="LiveId" clId="{ADDE1355-73B2-43CF-9686-2D9870F5D4F8}" dt="2024-01-30T01:54:53.811" v="372" actId="403"/>
          <ac:spMkLst>
            <pc:docMk/>
            <pc:sldMk cId="1190780542" sldId="263"/>
            <ac:spMk id="3" creationId="{B337109D-9748-2FCE-61F2-0A7616D77567}"/>
          </ac:spMkLst>
        </pc:spChg>
      </pc:sldChg>
      <pc:sldChg chg="modSp mod">
        <pc:chgData name="Brennan Crowe" userId="371772d34b8336e1" providerId="LiveId" clId="{ADDE1355-73B2-43CF-9686-2D9870F5D4F8}" dt="2024-01-30T01:55:03.428" v="373" actId="403"/>
        <pc:sldMkLst>
          <pc:docMk/>
          <pc:sldMk cId="874155786" sldId="264"/>
        </pc:sldMkLst>
        <pc:spChg chg="mod">
          <ac:chgData name="Brennan Crowe" userId="371772d34b8336e1" providerId="LiveId" clId="{ADDE1355-73B2-43CF-9686-2D9870F5D4F8}" dt="2024-01-30T01:52:33.713" v="262"/>
          <ac:spMkLst>
            <pc:docMk/>
            <pc:sldMk cId="874155786" sldId="264"/>
            <ac:spMk id="2" creationId="{6E27EB77-37CD-31CD-DF7D-995E0E3D6216}"/>
          </ac:spMkLst>
        </pc:spChg>
        <pc:spChg chg="mod">
          <ac:chgData name="Brennan Crowe" userId="371772d34b8336e1" providerId="LiveId" clId="{ADDE1355-73B2-43CF-9686-2D9870F5D4F8}" dt="2024-01-30T01:55:03.428" v="373" actId="403"/>
          <ac:spMkLst>
            <pc:docMk/>
            <pc:sldMk cId="874155786" sldId="264"/>
            <ac:spMk id="3" creationId="{0A6FB7B3-8221-1FB8-B7C3-A4ABF032A5DF}"/>
          </ac:spMkLst>
        </pc:spChg>
      </pc:sldChg>
      <pc:sldChg chg="modSp mod">
        <pc:chgData name="Brennan Crowe" userId="371772d34b8336e1" providerId="LiveId" clId="{ADDE1355-73B2-43CF-9686-2D9870F5D4F8}" dt="2024-01-30T01:55:13.879" v="376" actId="403"/>
        <pc:sldMkLst>
          <pc:docMk/>
          <pc:sldMk cId="1828015215" sldId="265"/>
        </pc:sldMkLst>
        <pc:spChg chg="mod">
          <ac:chgData name="Brennan Crowe" userId="371772d34b8336e1" providerId="LiveId" clId="{ADDE1355-73B2-43CF-9686-2D9870F5D4F8}" dt="2024-01-30T01:52:33.713" v="262"/>
          <ac:spMkLst>
            <pc:docMk/>
            <pc:sldMk cId="1828015215" sldId="265"/>
            <ac:spMk id="2" creationId="{2A42B7EB-86EC-9769-CD1E-B0CCE2599927}"/>
          </ac:spMkLst>
        </pc:spChg>
        <pc:spChg chg="mod">
          <ac:chgData name="Brennan Crowe" userId="371772d34b8336e1" providerId="LiveId" clId="{ADDE1355-73B2-43CF-9686-2D9870F5D4F8}" dt="2024-01-30T01:55:13.879" v="376" actId="403"/>
          <ac:spMkLst>
            <pc:docMk/>
            <pc:sldMk cId="1828015215" sldId="265"/>
            <ac:spMk id="3" creationId="{E0CACF05-8687-6743-CBA4-52057B7521A0}"/>
          </ac:spMkLst>
        </pc:spChg>
      </pc:sldChg>
      <pc:sldChg chg="modSp mod">
        <pc:chgData name="Brennan Crowe" userId="371772d34b8336e1" providerId="LiveId" clId="{ADDE1355-73B2-43CF-9686-2D9870F5D4F8}" dt="2024-01-30T01:56:44.771" v="382" actId="20577"/>
        <pc:sldMkLst>
          <pc:docMk/>
          <pc:sldMk cId="2378386524" sldId="266"/>
        </pc:sldMkLst>
        <pc:spChg chg="mod">
          <ac:chgData name="Brennan Crowe" userId="371772d34b8336e1" providerId="LiveId" clId="{ADDE1355-73B2-43CF-9686-2D9870F5D4F8}" dt="2024-01-30T01:52:33.713" v="262"/>
          <ac:spMkLst>
            <pc:docMk/>
            <pc:sldMk cId="2378386524" sldId="266"/>
            <ac:spMk id="2" creationId="{B7FB3468-4689-F940-1952-5BA213DAD782}"/>
          </ac:spMkLst>
        </pc:spChg>
        <pc:spChg chg="mod">
          <ac:chgData name="Brennan Crowe" userId="371772d34b8336e1" providerId="LiveId" clId="{ADDE1355-73B2-43CF-9686-2D9870F5D4F8}" dt="2024-01-30T01:56:44.771" v="382" actId="20577"/>
          <ac:spMkLst>
            <pc:docMk/>
            <pc:sldMk cId="2378386524" sldId="266"/>
            <ac:spMk id="3" creationId="{F497C066-023B-2814-F7B5-F44C45CCA85C}"/>
          </ac:spMkLst>
        </pc:spChg>
      </pc:sldChg>
      <pc:sldChg chg="modSp mod">
        <pc:chgData name="Brennan Crowe" userId="371772d34b8336e1" providerId="LiveId" clId="{ADDE1355-73B2-43CF-9686-2D9870F5D4F8}" dt="2024-01-30T01:57:20.261" v="385" actId="27636"/>
        <pc:sldMkLst>
          <pc:docMk/>
          <pc:sldMk cId="3327228670" sldId="267"/>
        </pc:sldMkLst>
        <pc:spChg chg="mod">
          <ac:chgData name="Brennan Crowe" userId="371772d34b8336e1" providerId="LiveId" clId="{ADDE1355-73B2-43CF-9686-2D9870F5D4F8}" dt="2024-01-30T01:52:33.713" v="262"/>
          <ac:spMkLst>
            <pc:docMk/>
            <pc:sldMk cId="3327228670" sldId="267"/>
            <ac:spMk id="2" creationId="{34C0C032-AA7E-3F6D-1F34-84911A03104D}"/>
          </ac:spMkLst>
        </pc:spChg>
        <pc:spChg chg="mod">
          <ac:chgData name="Brennan Crowe" userId="371772d34b8336e1" providerId="LiveId" clId="{ADDE1355-73B2-43CF-9686-2D9870F5D4F8}" dt="2024-01-30T01:57:20.261" v="385" actId="27636"/>
          <ac:spMkLst>
            <pc:docMk/>
            <pc:sldMk cId="3327228670" sldId="267"/>
            <ac:spMk id="3" creationId="{621AD271-A843-C866-9511-98105598A41E}"/>
          </ac:spMkLst>
        </pc:spChg>
      </pc:sldChg>
      <pc:sldChg chg="modSp mod">
        <pc:chgData name="Brennan Crowe" userId="371772d34b8336e1" providerId="LiveId" clId="{ADDE1355-73B2-43CF-9686-2D9870F5D4F8}" dt="2024-01-30T01:52:33.713" v="262"/>
        <pc:sldMkLst>
          <pc:docMk/>
          <pc:sldMk cId="3378865011" sldId="268"/>
        </pc:sldMkLst>
        <pc:spChg chg="mod">
          <ac:chgData name="Brennan Crowe" userId="371772d34b8336e1" providerId="LiveId" clId="{ADDE1355-73B2-43CF-9686-2D9870F5D4F8}" dt="2024-01-30T01:52:33.713" v="262"/>
          <ac:spMkLst>
            <pc:docMk/>
            <pc:sldMk cId="3378865011" sldId="268"/>
            <ac:spMk id="2" creationId="{A3CFD5FF-BD9B-6841-3325-DAF7C1EE24E0}"/>
          </ac:spMkLst>
        </pc:spChg>
        <pc:spChg chg="mod">
          <ac:chgData name="Brennan Crowe" userId="371772d34b8336e1" providerId="LiveId" clId="{ADDE1355-73B2-43CF-9686-2D9870F5D4F8}" dt="2024-01-30T01:52:33.713" v="262"/>
          <ac:spMkLst>
            <pc:docMk/>
            <pc:sldMk cId="3378865011" sldId="268"/>
            <ac:spMk id="3" creationId="{0F1A064F-87D3-F24D-4CD3-BE853033AFF0}"/>
          </ac:spMkLst>
        </pc:spChg>
      </pc:sldChg>
      <pc:sldChg chg="modSp mod">
        <pc:chgData name="Brennan Crowe" userId="371772d34b8336e1" providerId="LiveId" clId="{ADDE1355-73B2-43CF-9686-2D9870F5D4F8}" dt="2024-01-30T01:57:35.704" v="389" actId="403"/>
        <pc:sldMkLst>
          <pc:docMk/>
          <pc:sldMk cId="1758003935" sldId="269"/>
        </pc:sldMkLst>
        <pc:spChg chg="mod">
          <ac:chgData name="Brennan Crowe" userId="371772d34b8336e1" providerId="LiveId" clId="{ADDE1355-73B2-43CF-9686-2D9870F5D4F8}" dt="2024-01-30T01:52:33.713" v="262"/>
          <ac:spMkLst>
            <pc:docMk/>
            <pc:sldMk cId="1758003935" sldId="269"/>
            <ac:spMk id="2" creationId="{E9BD8696-C5BA-EEFE-217D-AA2B75080A5A}"/>
          </ac:spMkLst>
        </pc:spChg>
        <pc:spChg chg="mod">
          <ac:chgData name="Brennan Crowe" userId="371772d34b8336e1" providerId="LiveId" clId="{ADDE1355-73B2-43CF-9686-2D9870F5D4F8}" dt="2024-01-30T01:57:35.704" v="389" actId="403"/>
          <ac:spMkLst>
            <pc:docMk/>
            <pc:sldMk cId="1758003935" sldId="269"/>
            <ac:spMk id="3" creationId="{E8091F93-8FE4-7E58-481B-E09733813313}"/>
          </ac:spMkLst>
        </pc:spChg>
      </pc:sldChg>
      <pc:sldChg chg="modSp mod">
        <pc:chgData name="Brennan Crowe" userId="371772d34b8336e1" providerId="LiveId" clId="{ADDE1355-73B2-43CF-9686-2D9870F5D4F8}" dt="2024-01-30T01:58:09.269" v="398" actId="403"/>
        <pc:sldMkLst>
          <pc:docMk/>
          <pc:sldMk cId="2229893416" sldId="270"/>
        </pc:sldMkLst>
        <pc:spChg chg="mod">
          <ac:chgData name="Brennan Crowe" userId="371772d34b8336e1" providerId="LiveId" clId="{ADDE1355-73B2-43CF-9686-2D9870F5D4F8}" dt="2024-01-30T01:52:33.713" v="262"/>
          <ac:spMkLst>
            <pc:docMk/>
            <pc:sldMk cId="2229893416" sldId="270"/>
            <ac:spMk id="2" creationId="{3CC04821-9284-F712-F6A9-7783385998BC}"/>
          </ac:spMkLst>
        </pc:spChg>
        <pc:spChg chg="mod">
          <ac:chgData name="Brennan Crowe" userId="371772d34b8336e1" providerId="LiveId" clId="{ADDE1355-73B2-43CF-9686-2D9870F5D4F8}" dt="2024-01-30T01:58:09.269" v="398" actId="403"/>
          <ac:spMkLst>
            <pc:docMk/>
            <pc:sldMk cId="2229893416" sldId="270"/>
            <ac:spMk id="3" creationId="{F5F5518C-F444-95D3-7EF8-5628F9C988DC}"/>
          </ac:spMkLst>
        </pc:spChg>
      </pc:sldChg>
      <pc:sldChg chg="modSp mod">
        <pc:chgData name="Brennan Crowe" userId="371772d34b8336e1" providerId="LiveId" clId="{ADDE1355-73B2-43CF-9686-2D9870F5D4F8}" dt="2024-01-30T01:58:20.077" v="401" actId="403"/>
        <pc:sldMkLst>
          <pc:docMk/>
          <pc:sldMk cId="3180830549" sldId="271"/>
        </pc:sldMkLst>
        <pc:spChg chg="mod">
          <ac:chgData name="Brennan Crowe" userId="371772d34b8336e1" providerId="LiveId" clId="{ADDE1355-73B2-43CF-9686-2D9870F5D4F8}" dt="2024-01-30T01:52:33.713" v="262"/>
          <ac:spMkLst>
            <pc:docMk/>
            <pc:sldMk cId="3180830549" sldId="271"/>
            <ac:spMk id="2" creationId="{C6968FAE-A0B1-D192-5D27-E6F35C66729B}"/>
          </ac:spMkLst>
        </pc:spChg>
        <pc:spChg chg="mod">
          <ac:chgData name="Brennan Crowe" userId="371772d34b8336e1" providerId="LiveId" clId="{ADDE1355-73B2-43CF-9686-2D9870F5D4F8}" dt="2024-01-30T01:58:20.077" v="401" actId="403"/>
          <ac:spMkLst>
            <pc:docMk/>
            <pc:sldMk cId="3180830549" sldId="271"/>
            <ac:spMk id="3" creationId="{EFF90AC1-9E2A-3E85-F445-17F697898F19}"/>
          </ac:spMkLst>
        </pc:spChg>
      </pc:sldChg>
      <pc:sldChg chg="modSp mod">
        <pc:chgData name="Brennan Crowe" userId="371772d34b8336e1" providerId="LiveId" clId="{ADDE1355-73B2-43CF-9686-2D9870F5D4F8}" dt="2024-01-30T01:58:46.497" v="409" actId="403"/>
        <pc:sldMkLst>
          <pc:docMk/>
          <pc:sldMk cId="3915020110" sldId="272"/>
        </pc:sldMkLst>
        <pc:spChg chg="mod">
          <ac:chgData name="Brennan Crowe" userId="371772d34b8336e1" providerId="LiveId" clId="{ADDE1355-73B2-43CF-9686-2D9870F5D4F8}" dt="2024-01-30T01:52:33.713" v="262"/>
          <ac:spMkLst>
            <pc:docMk/>
            <pc:sldMk cId="3915020110" sldId="272"/>
            <ac:spMk id="2" creationId="{C34D097E-E331-3284-C118-73680780F92A}"/>
          </ac:spMkLst>
        </pc:spChg>
        <pc:spChg chg="mod">
          <ac:chgData name="Brennan Crowe" userId="371772d34b8336e1" providerId="LiveId" clId="{ADDE1355-73B2-43CF-9686-2D9870F5D4F8}" dt="2024-01-30T01:58:46.497" v="409" actId="403"/>
          <ac:spMkLst>
            <pc:docMk/>
            <pc:sldMk cId="3915020110" sldId="272"/>
            <ac:spMk id="3" creationId="{95ADE953-5194-FC82-8683-FBF0FCF2F6FA}"/>
          </ac:spMkLst>
        </pc:spChg>
      </pc:sldChg>
      <pc:sldChg chg="modSp mod">
        <pc:chgData name="Brennan Crowe" userId="371772d34b8336e1" providerId="LiveId" clId="{ADDE1355-73B2-43CF-9686-2D9870F5D4F8}" dt="2024-01-30T02:02:44.408" v="428" actId="27636"/>
        <pc:sldMkLst>
          <pc:docMk/>
          <pc:sldMk cId="1969983640" sldId="273"/>
        </pc:sldMkLst>
        <pc:spChg chg="mod">
          <ac:chgData name="Brennan Crowe" userId="371772d34b8336e1" providerId="LiveId" clId="{ADDE1355-73B2-43CF-9686-2D9870F5D4F8}" dt="2024-01-30T01:52:33.713" v="262"/>
          <ac:spMkLst>
            <pc:docMk/>
            <pc:sldMk cId="1969983640" sldId="273"/>
            <ac:spMk id="2" creationId="{07F12918-7857-C820-1060-FF10D7AFEF64}"/>
          </ac:spMkLst>
        </pc:spChg>
        <pc:spChg chg="mod">
          <ac:chgData name="Brennan Crowe" userId="371772d34b8336e1" providerId="LiveId" clId="{ADDE1355-73B2-43CF-9686-2D9870F5D4F8}" dt="2024-01-30T02:02:44.408" v="428" actId="27636"/>
          <ac:spMkLst>
            <pc:docMk/>
            <pc:sldMk cId="1969983640" sldId="273"/>
            <ac:spMk id="3" creationId="{B1109E85-9377-774F-6FB8-ED2BFF77CA41}"/>
          </ac:spMkLst>
        </pc:spChg>
      </pc:sldChg>
      <pc:sldChg chg="modSp mod">
        <pc:chgData name="Brennan Crowe" userId="371772d34b8336e1" providerId="LiveId" clId="{ADDE1355-73B2-43CF-9686-2D9870F5D4F8}" dt="2024-01-30T02:04:30.839" v="437" actId="5793"/>
        <pc:sldMkLst>
          <pc:docMk/>
          <pc:sldMk cId="1081502834" sldId="274"/>
        </pc:sldMkLst>
        <pc:spChg chg="mod">
          <ac:chgData name="Brennan Crowe" userId="371772d34b8336e1" providerId="LiveId" clId="{ADDE1355-73B2-43CF-9686-2D9870F5D4F8}" dt="2024-01-30T01:52:33.713" v="262"/>
          <ac:spMkLst>
            <pc:docMk/>
            <pc:sldMk cId="1081502834" sldId="274"/>
            <ac:spMk id="2" creationId="{F3CA8722-8CDA-4480-75E2-6350BC400364}"/>
          </ac:spMkLst>
        </pc:spChg>
        <pc:spChg chg="mod">
          <ac:chgData name="Brennan Crowe" userId="371772d34b8336e1" providerId="LiveId" clId="{ADDE1355-73B2-43CF-9686-2D9870F5D4F8}" dt="2024-01-30T02:04:30.839" v="437" actId="5793"/>
          <ac:spMkLst>
            <pc:docMk/>
            <pc:sldMk cId="1081502834" sldId="274"/>
            <ac:spMk id="3" creationId="{DC9B90EF-2CEA-96C9-E9AC-DF2C592D99A3}"/>
          </ac:spMkLst>
        </pc:spChg>
      </pc:sldChg>
      <pc:sldChg chg="modSp">
        <pc:chgData name="Brennan Crowe" userId="371772d34b8336e1" providerId="LiveId" clId="{ADDE1355-73B2-43CF-9686-2D9870F5D4F8}" dt="2024-01-30T01:52:33.713" v="262"/>
        <pc:sldMkLst>
          <pc:docMk/>
          <pc:sldMk cId="914930035" sldId="275"/>
        </pc:sldMkLst>
        <pc:spChg chg="mod">
          <ac:chgData name="Brennan Crowe" userId="371772d34b8336e1" providerId="LiveId" clId="{ADDE1355-73B2-43CF-9686-2D9870F5D4F8}" dt="2024-01-30T01:52:33.713" v="262"/>
          <ac:spMkLst>
            <pc:docMk/>
            <pc:sldMk cId="914930035" sldId="275"/>
            <ac:spMk id="2" creationId="{F9890532-A4D1-573E-B0FB-1AC785218752}"/>
          </ac:spMkLst>
        </pc:spChg>
        <pc:spChg chg="mod">
          <ac:chgData name="Brennan Crowe" userId="371772d34b8336e1" providerId="LiveId" clId="{ADDE1355-73B2-43CF-9686-2D9870F5D4F8}" dt="2024-01-30T01:52:33.713" v="262"/>
          <ac:spMkLst>
            <pc:docMk/>
            <pc:sldMk cId="914930035" sldId="275"/>
            <ac:spMk id="3" creationId="{35A10A95-8DB1-8864-D591-185063F22669}"/>
          </ac:spMkLst>
        </pc:spChg>
      </pc:sldChg>
      <pc:sldChg chg="modSp">
        <pc:chgData name="Brennan Crowe" userId="371772d34b8336e1" providerId="LiveId" clId="{ADDE1355-73B2-43CF-9686-2D9870F5D4F8}" dt="2024-01-30T01:52:33.713" v="262"/>
        <pc:sldMkLst>
          <pc:docMk/>
          <pc:sldMk cId="271860662" sldId="276"/>
        </pc:sldMkLst>
        <pc:spChg chg="mod">
          <ac:chgData name="Brennan Crowe" userId="371772d34b8336e1" providerId="LiveId" clId="{ADDE1355-73B2-43CF-9686-2D9870F5D4F8}" dt="2024-01-30T01:52:33.713" v="262"/>
          <ac:spMkLst>
            <pc:docMk/>
            <pc:sldMk cId="271860662" sldId="276"/>
            <ac:spMk id="2" creationId="{9A5717CC-24A5-77AF-B518-9E11A7191E4D}"/>
          </ac:spMkLst>
        </pc:spChg>
        <pc:spChg chg="mod">
          <ac:chgData name="Brennan Crowe" userId="371772d34b8336e1" providerId="LiveId" clId="{ADDE1355-73B2-43CF-9686-2D9870F5D4F8}" dt="2024-01-30T01:52:33.713" v="262"/>
          <ac:spMkLst>
            <pc:docMk/>
            <pc:sldMk cId="271860662" sldId="276"/>
            <ac:spMk id="3" creationId="{CCC423DB-7C92-6CF8-84AA-DF740A4D082C}"/>
          </ac:spMkLst>
        </pc:spChg>
      </pc:sldChg>
      <pc:sldChg chg="modSp new mod">
        <pc:chgData name="Brennan Crowe" userId="371772d34b8336e1" providerId="LiveId" clId="{ADDE1355-73B2-43CF-9686-2D9870F5D4F8}" dt="2024-01-30T01:57:54.970" v="393" actId="27636"/>
        <pc:sldMkLst>
          <pc:docMk/>
          <pc:sldMk cId="475643770" sldId="277"/>
        </pc:sldMkLst>
        <pc:spChg chg="mod">
          <ac:chgData name="Brennan Crowe" userId="371772d34b8336e1" providerId="LiveId" clId="{ADDE1355-73B2-43CF-9686-2D9870F5D4F8}" dt="2024-01-30T01:52:33.713" v="262"/>
          <ac:spMkLst>
            <pc:docMk/>
            <pc:sldMk cId="475643770" sldId="277"/>
            <ac:spMk id="2" creationId="{E60691DB-A482-250D-81F8-DE1850107FFB}"/>
          </ac:spMkLst>
        </pc:spChg>
        <pc:spChg chg="mod">
          <ac:chgData name="Brennan Crowe" userId="371772d34b8336e1" providerId="LiveId" clId="{ADDE1355-73B2-43CF-9686-2D9870F5D4F8}" dt="2024-01-30T01:57:54.970" v="393" actId="27636"/>
          <ac:spMkLst>
            <pc:docMk/>
            <pc:sldMk cId="475643770" sldId="277"/>
            <ac:spMk id="3" creationId="{6BD24B77-A3E7-9600-9381-ED0107279431}"/>
          </ac:spMkLst>
        </pc:spChg>
      </pc:sldChg>
    </pc:docChg>
  </pc:docChgLst>
  <pc:docChgLst>
    <pc:chgData name="Brennan Crowe" userId="371772d34b8336e1" providerId="LiveId" clId="{184C6E3B-E28D-0F4E-BC37-2FAEDD74840F}"/>
    <pc:docChg chg="modSld">
      <pc:chgData name="Brennan Crowe" userId="371772d34b8336e1" providerId="LiveId" clId="{184C6E3B-E28D-0F4E-BC37-2FAEDD74840F}" dt="2024-03-08T23:36:30.083" v="26" actId="20577"/>
      <pc:docMkLst>
        <pc:docMk/>
      </pc:docMkLst>
      <pc:sldChg chg="modSp mod">
        <pc:chgData name="Brennan Crowe" userId="371772d34b8336e1" providerId="LiveId" clId="{184C6E3B-E28D-0F4E-BC37-2FAEDD74840F}" dt="2024-03-08T23:36:30.083" v="26" actId="20577"/>
        <pc:sldMkLst>
          <pc:docMk/>
          <pc:sldMk cId="1018762656" sldId="256"/>
        </pc:sldMkLst>
        <pc:spChg chg="mod">
          <ac:chgData name="Brennan Crowe" userId="371772d34b8336e1" providerId="LiveId" clId="{184C6E3B-E28D-0F4E-BC37-2FAEDD74840F}" dt="2024-03-08T23:36:30.083" v="26" actId="20577"/>
          <ac:spMkLst>
            <pc:docMk/>
            <pc:sldMk cId="1018762656" sldId="256"/>
            <ac:spMk id="2" creationId="{3A4C5BD5-07D2-4C97-D594-B0E30174737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FB33973-FFBD-4542-ABCA-0207DF03EB35}" type="datetimeFigureOut">
              <a:rPr lang="en-US" smtClean="0"/>
              <a:t>3/8/24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9B9681-E6C5-45D8-9280-F36437DC2900}" type="slidenum">
              <a:rPr lang="en-US" smtClean="0"/>
              <a:t>‹#›</a:t>
            </a:fld>
            <a:endParaRPr lang="en-US"/>
          </a:p>
        </p:txBody>
      </p:sp>
    </p:spTree>
    <p:extLst>
      <p:ext uri="{BB962C8B-B14F-4D97-AF65-F5344CB8AC3E}">
        <p14:creationId xmlns:p14="http://schemas.microsoft.com/office/powerpoint/2010/main" val="4035623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FB33973-FFBD-4542-ABCA-0207DF03EB35}" type="datetimeFigureOut">
              <a:rPr lang="en-US" smtClean="0"/>
              <a:t>3/8/24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9B9681-E6C5-45D8-9280-F36437DC2900}" type="slidenum">
              <a:rPr lang="en-US" smtClean="0"/>
              <a:t>‹#›</a:t>
            </a:fld>
            <a:endParaRPr lang="en-US"/>
          </a:p>
        </p:txBody>
      </p:sp>
    </p:spTree>
    <p:extLst>
      <p:ext uri="{BB962C8B-B14F-4D97-AF65-F5344CB8AC3E}">
        <p14:creationId xmlns:p14="http://schemas.microsoft.com/office/powerpoint/2010/main" val="690951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FB33973-FFBD-4542-ABCA-0207DF03EB35}" type="datetimeFigureOut">
              <a:rPr lang="en-US" smtClean="0"/>
              <a:t>3/8/24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9B9681-E6C5-45D8-9280-F36437DC2900}" type="slidenum">
              <a:rPr lang="en-US" smtClean="0"/>
              <a:t>‹#›</a:t>
            </a:fld>
            <a:endParaRPr lang="en-US"/>
          </a:p>
        </p:txBody>
      </p:sp>
    </p:spTree>
    <p:extLst>
      <p:ext uri="{BB962C8B-B14F-4D97-AF65-F5344CB8AC3E}">
        <p14:creationId xmlns:p14="http://schemas.microsoft.com/office/powerpoint/2010/main" val="26584986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FB33973-FFBD-4542-ABCA-0207DF03EB35}" type="datetimeFigureOut">
              <a:rPr lang="en-US" smtClean="0"/>
              <a:t>3/8/24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9B9681-E6C5-45D8-9280-F36437DC2900}"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0299287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B33973-FFBD-4542-ABCA-0207DF03EB35}" type="datetimeFigureOut">
              <a:rPr lang="en-US" smtClean="0"/>
              <a:t>3/8/24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9B9681-E6C5-45D8-9280-F36437DC2900}" type="slidenum">
              <a:rPr lang="en-US" smtClean="0"/>
              <a:t>‹#›</a:t>
            </a:fld>
            <a:endParaRPr lang="en-US"/>
          </a:p>
        </p:txBody>
      </p:sp>
    </p:spTree>
    <p:extLst>
      <p:ext uri="{BB962C8B-B14F-4D97-AF65-F5344CB8AC3E}">
        <p14:creationId xmlns:p14="http://schemas.microsoft.com/office/powerpoint/2010/main" val="25561036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FB33973-FFBD-4542-ABCA-0207DF03EB35}" type="datetimeFigureOut">
              <a:rPr lang="en-US" smtClean="0"/>
              <a:t>3/8/24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9B9681-E6C5-45D8-9280-F36437DC2900}" type="slidenum">
              <a:rPr lang="en-US" smtClean="0"/>
              <a:t>‹#›</a:t>
            </a:fld>
            <a:endParaRPr lang="en-US"/>
          </a:p>
        </p:txBody>
      </p:sp>
    </p:spTree>
    <p:extLst>
      <p:ext uri="{BB962C8B-B14F-4D97-AF65-F5344CB8AC3E}">
        <p14:creationId xmlns:p14="http://schemas.microsoft.com/office/powerpoint/2010/main" val="21030601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FB33973-FFBD-4542-ABCA-0207DF03EB35}" type="datetimeFigureOut">
              <a:rPr lang="en-US" smtClean="0"/>
              <a:t>3/8/24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9B9681-E6C5-45D8-9280-F36437DC2900}" type="slidenum">
              <a:rPr lang="en-US" smtClean="0"/>
              <a:t>‹#›</a:t>
            </a:fld>
            <a:endParaRPr lang="en-US"/>
          </a:p>
        </p:txBody>
      </p:sp>
    </p:spTree>
    <p:extLst>
      <p:ext uri="{BB962C8B-B14F-4D97-AF65-F5344CB8AC3E}">
        <p14:creationId xmlns:p14="http://schemas.microsoft.com/office/powerpoint/2010/main" val="5287989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B33973-FFBD-4542-ABCA-0207DF03EB35}" type="datetimeFigureOut">
              <a:rPr lang="en-US" smtClean="0"/>
              <a:t>3/8/24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9B9681-E6C5-45D8-9280-F36437DC2900}" type="slidenum">
              <a:rPr lang="en-US" smtClean="0"/>
              <a:t>‹#›</a:t>
            </a:fld>
            <a:endParaRPr lang="en-US"/>
          </a:p>
        </p:txBody>
      </p:sp>
    </p:spTree>
    <p:extLst>
      <p:ext uri="{BB962C8B-B14F-4D97-AF65-F5344CB8AC3E}">
        <p14:creationId xmlns:p14="http://schemas.microsoft.com/office/powerpoint/2010/main" val="37597249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B33973-FFBD-4542-ABCA-0207DF03EB35}" type="datetimeFigureOut">
              <a:rPr lang="en-US" smtClean="0"/>
              <a:t>3/8/24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9B9681-E6C5-45D8-9280-F36437DC2900}" type="slidenum">
              <a:rPr lang="en-US" smtClean="0"/>
              <a:t>‹#›</a:t>
            </a:fld>
            <a:endParaRPr lang="en-US"/>
          </a:p>
        </p:txBody>
      </p:sp>
    </p:spTree>
    <p:extLst>
      <p:ext uri="{BB962C8B-B14F-4D97-AF65-F5344CB8AC3E}">
        <p14:creationId xmlns:p14="http://schemas.microsoft.com/office/powerpoint/2010/main" val="1359261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9FB33973-FFBD-4542-ABCA-0207DF03EB35}" type="datetimeFigureOut">
              <a:rPr lang="en-US" smtClean="0"/>
              <a:t>3/8/24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9B9681-E6C5-45D8-9280-F36437DC2900}" type="slidenum">
              <a:rPr lang="en-US" smtClean="0"/>
              <a:t>‹#›</a:t>
            </a:fld>
            <a:endParaRPr lang="en-US"/>
          </a:p>
        </p:txBody>
      </p:sp>
    </p:spTree>
    <p:extLst>
      <p:ext uri="{BB962C8B-B14F-4D97-AF65-F5344CB8AC3E}">
        <p14:creationId xmlns:p14="http://schemas.microsoft.com/office/powerpoint/2010/main" val="3715982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B33973-FFBD-4542-ABCA-0207DF03EB35}" type="datetimeFigureOut">
              <a:rPr lang="en-US" smtClean="0"/>
              <a:t>3/8/24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9B9681-E6C5-45D8-9280-F36437DC2900}" type="slidenum">
              <a:rPr lang="en-US" smtClean="0"/>
              <a:t>‹#›</a:t>
            </a:fld>
            <a:endParaRPr lang="en-US"/>
          </a:p>
        </p:txBody>
      </p:sp>
    </p:spTree>
    <p:extLst>
      <p:ext uri="{BB962C8B-B14F-4D97-AF65-F5344CB8AC3E}">
        <p14:creationId xmlns:p14="http://schemas.microsoft.com/office/powerpoint/2010/main" val="4175137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FB33973-FFBD-4542-ABCA-0207DF03EB35}" type="datetimeFigureOut">
              <a:rPr lang="en-US" smtClean="0"/>
              <a:t>3/8/24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9B9681-E6C5-45D8-9280-F36437DC2900}" type="slidenum">
              <a:rPr lang="en-US" smtClean="0"/>
              <a:t>‹#›</a:t>
            </a:fld>
            <a:endParaRPr lang="en-US"/>
          </a:p>
        </p:txBody>
      </p:sp>
    </p:spTree>
    <p:extLst>
      <p:ext uri="{BB962C8B-B14F-4D97-AF65-F5344CB8AC3E}">
        <p14:creationId xmlns:p14="http://schemas.microsoft.com/office/powerpoint/2010/main" val="39523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FB33973-FFBD-4542-ABCA-0207DF03EB35}" type="datetimeFigureOut">
              <a:rPr lang="en-US" smtClean="0"/>
              <a:t>3/8/24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9B9681-E6C5-45D8-9280-F36437DC2900}" type="slidenum">
              <a:rPr lang="en-US" smtClean="0"/>
              <a:t>‹#›</a:t>
            </a:fld>
            <a:endParaRPr lang="en-US"/>
          </a:p>
        </p:txBody>
      </p:sp>
    </p:spTree>
    <p:extLst>
      <p:ext uri="{BB962C8B-B14F-4D97-AF65-F5344CB8AC3E}">
        <p14:creationId xmlns:p14="http://schemas.microsoft.com/office/powerpoint/2010/main" val="58225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9FB33973-FFBD-4542-ABCA-0207DF03EB35}" type="datetimeFigureOut">
              <a:rPr lang="en-US" smtClean="0"/>
              <a:t>3/8/24</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4B9B9681-E6C5-45D8-9280-F36437DC2900}" type="slidenum">
              <a:rPr lang="en-US" smtClean="0"/>
              <a:t>‹#›</a:t>
            </a:fld>
            <a:endParaRPr lang="en-US"/>
          </a:p>
        </p:txBody>
      </p:sp>
    </p:spTree>
    <p:extLst>
      <p:ext uri="{BB962C8B-B14F-4D97-AF65-F5344CB8AC3E}">
        <p14:creationId xmlns:p14="http://schemas.microsoft.com/office/powerpoint/2010/main" val="2342904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FB33973-FFBD-4542-ABCA-0207DF03EB35}" type="datetimeFigureOut">
              <a:rPr lang="en-US" smtClean="0"/>
              <a:t>3/8/24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4B9B9681-E6C5-45D8-9280-F36437DC2900}" type="slidenum">
              <a:rPr lang="en-US" smtClean="0"/>
              <a:t>‹#›</a:t>
            </a:fld>
            <a:endParaRPr lang="en-US"/>
          </a:p>
        </p:txBody>
      </p:sp>
    </p:spTree>
    <p:extLst>
      <p:ext uri="{BB962C8B-B14F-4D97-AF65-F5344CB8AC3E}">
        <p14:creationId xmlns:p14="http://schemas.microsoft.com/office/powerpoint/2010/main" val="732479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9FB33973-FFBD-4542-ABCA-0207DF03EB35}" type="datetimeFigureOut">
              <a:rPr lang="en-US" smtClean="0"/>
              <a:t>3/8/24</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4B9B9681-E6C5-45D8-9280-F36437DC2900}" type="slidenum">
              <a:rPr lang="en-US" smtClean="0"/>
              <a:t>‹#›</a:t>
            </a:fld>
            <a:endParaRPr lang="en-US"/>
          </a:p>
        </p:txBody>
      </p:sp>
    </p:spTree>
    <p:extLst>
      <p:ext uri="{BB962C8B-B14F-4D97-AF65-F5344CB8AC3E}">
        <p14:creationId xmlns:p14="http://schemas.microsoft.com/office/powerpoint/2010/main" val="4272864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FB33973-FFBD-4542-ABCA-0207DF03EB35}" type="datetimeFigureOut">
              <a:rPr lang="en-US" smtClean="0"/>
              <a:t>3/8/24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9B9681-E6C5-45D8-9280-F36437DC2900}" type="slidenum">
              <a:rPr lang="en-US" smtClean="0"/>
              <a:t>‹#›</a:t>
            </a:fld>
            <a:endParaRPr lang="en-US"/>
          </a:p>
        </p:txBody>
      </p:sp>
    </p:spTree>
    <p:extLst>
      <p:ext uri="{BB962C8B-B14F-4D97-AF65-F5344CB8AC3E}">
        <p14:creationId xmlns:p14="http://schemas.microsoft.com/office/powerpoint/2010/main" val="3741203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FB33973-FFBD-4542-ABCA-0207DF03EB35}" type="datetimeFigureOut">
              <a:rPr lang="en-US" smtClean="0"/>
              <a:t>3/8/24</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B9B9681-E6C5-45D8-9280-F36437DC2900}" type="slidenum">
              <a:rPr lang="en-US" smtClean="0"/>
              <a:t>‹#›</a:t>
            </a:fld>
            <a:endParaRPr lang="en-US"/>
          </a:p>
        </p:txBody>
      </p:sp>
    </p:spTree>
    <p:extLst>
      <p:ext uri="{BB962C8B-B14F-4D97-AF65-F5344CB8AC3E}">
        <p14:creationId xmlns:p14="http://schemas.microsoft.com/office/powerpoint/2010/main" val="264421060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par.nsf.gov/servlets/purl/10484710"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d3fend.mitre.or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attack.mitre.org/" TargetMode="External"/><Relationship Id="rId2" Type="http://schemas.openxmlformats.org/officeDocument/2006/relationships/hyperlink" Target="https://capec.mitre.or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iso.org/standard/27001" TargetMode="External"/><Relationship Id="rId2" Type="http://schemas.openxmlformats.org/officeDocument/2006/relationships/hyperlink" Target="https://csrc.nist.gov/pubs/sp/800/53/r5/upd1/final" TargetMode="External"/><Relationship Id="rId1" Type="http://schemas.openxmlformats.org/officeDocument/2006/relationships/slideLayout" Target="../slideLayouts/slideLayout2.xml"/><Relationship Id="rId4" Type="http://schemas.openxmlformats.org/officeDocument/2006/relationships/hyperlink" Target="https://www.enisa.europa.eu/publications/enisa-threat-landscape-2023"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C5BD5-07D2-4C97-D594-B0E301747371}"/>
              </a:ext>
            </a:extLst>
          </p:cNvPr>
          <p:cNvSpPr>
            <a:spLocks noGrp="1"/>
          </p:cNvSpPr>
          <p:nvPr>
            <p:ph type="ctrTitle"/>
          </p:nvPr>
        </p:nvSpPr>
        <p:spPr/>
        <p:txBody>
          <a:bodyPr/>
          <a:lstStyle/>
          <a:p>
            <a:r>
              <a:rPr lang="en-US" dirty="0"/>
              <a:t>Threat Modeling Intro for Security </a:t>
            </a:r>
            <a:r>
              <a:rPr lang="en-US" dirty="0" err="1"/>
              <a:t>Architectue</a:t>
            </a:r>
            <a:endParaRPr lang="en-US" dirty="0"/>
          </a:p>
        </p:txBody>
      </p:sp>
      <p:sp>
        <p:nvSpPr>
          <p:cNvPr id="3" name="Subtitle 2">
            <a:extLst>
              <a:ext uri="{FF2B5EF4-FFF2-40B4-BE49-F238E27FC236}">
                <a16:creationId xmlns:a16="http://schemas.microsoft.com/office/drawing/2014/main" id="{2C377B61-CB27-2C73-0057-0BA334C16420}"/>
              </a:ext>
            </a:extLst>
          </p:cNvPr>
          <p:cNvSpPr>
            <a:spLocks noGrp="1"/>
          </p:cNvSpPr>
          <p:nvPr>
            <p:ph type="subTitle" idx="1"/>
          </p:nvPr>
        </p:nvSpPr>
        <p:spPr/>
        <p:txBody>
          <a:bodyPr/>
          <a:lstStyle/>
          <a:p>
            <a:r>
              <a:rPr lang="en-US" dirty="0"/>
              <a:t>Brennan Crowe</a:t>
            </a:r>
            <a:br>
              <a:rPr lang="en-US" dirty="0"/>
            </a:br>
            <a:r>
              <a:rPr lang="en-US" dirty="0"/>
              <a:t>Adjunct Professor, Collin College</a:t>
            </a:r>
          </a:p>
        </p:txBody>
      </p:sp>
      <p:pic>
        <p:nvPicPr>
          <p:cNvPr id="1026" name="Picture 2" descr="My photo">
            <a:extLst>
              <a:ext uri="{FF2B5EF4-FFF2-40B4-BE49-F238E27FC236}">
                <a16:creationId xmlns:a16="http://schemas.microsoft.com/office/drawing/2014/main" id="{1C3EFE64-4B39-D37F-BF50-95AD76CEADF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098" t="31153" r="-1098" b="-31153"/>
          <a:stretch/>
        </p:blipFill>
        <p:spPr bwMode="auto">
          <a:xfrm>
            <a:off x="8291791" y="3602038"/>
            <a:ext cx="1571625" cy="2187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87626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2B7EB-86EC-9769-CD1E-B0CCE2599927}"/>
              </a:ext>
            </a:extLst>
          </p:cNvPr>
          <p:cNvSpPr>
            <a:spLocks noGrp="1"/>
          </p:cNvSpPr>
          <p:nvPr>
            <p:ph type="title"/>
          </p:nvPr>
        </p:nvSpPr>
        <p:spPr/>
        <p:txBody>
          <a:bodyPr/>
          <a:lstStyle/>
          <a:p>
            <a:r>
              <a:rPr lang="en-US" dirty="0"/>
              <a:t>STRIDE Methodology</a:t>
            </a:r>
          </a:p>
        </p:txBody>
      </p:sp>
      <p:sp>
        <p:nvSpPr>
          <p:cNvPr id="3" name="Content Placeholder 2">
            <a:extLst>
              <a:ext uri="{FF2B5EF4-FFF2-40B4-BE49-F238E27FC236}">
                <a16:creationId xmlns:a16="http://schemas.microsoft.com/office/drawing/2014/main" id="{E0CACF05-8687-6743-CBA4-52057B7521A0}"/>
              </a:ext>
            </a:extLst>
          </p:cNvPr>
          <p:cNvSpPr>
            <a:spLocks noGrp="1"/>
          </p:cNvSpPr>
          <p:nvPr>
            <p:ph idx="1"/>
          </p:nvPr>
        </p:nvSpPr>
        <p:spPr/>
        <p:txBody>
          <a:bodyPr/>
          <a:lstStyle/>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Identifies and categorizes threats.</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Spoofing</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Tampering</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Repudiation</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Information Disclosure</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Denial of Service</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Elevation of Privilege.</a:t>
            </a:r>
          </a:p>
          <a:p>
            <a:endParaRPr lang="en-US" dirty="0"/>
          </a:p>
        </p:txBody>
      </p:sp>
    </p:spTree>
    <p:extLst>
      <p:ext uri="{BB962C8B-B14F-4D97-AF65-F5344CB8AC3E}">
        <p14:creationId xmlns:p14="http://schemas.microsoft.com/office/powerpoint/2010/main" val="1828015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B3468-4689-F940-1952-5BA213DAD782}"/>
              </a:ext>
            </a:extLst>
          </p:cNvPr>
          <p:cNvSpPr>
            <a:spLocks noGrp="1"/>
          </p:cNvSpPr>
          <p:nvPr>
            <p:ph type="title"/>
          </p:nvPr>
        </p:nvSpPr>
        <p:spPr/>
        <p:txBody>
          <a:bodyPr/>
          <a:lstStyle/>
          <a:p>
            <a:r>
              <a:rPr lang="en-US" dirty="0"/>
              <a:t>DESIST  Methodology</a:t>
            </a:r>
          </a:p>
        </p:txBody>
      </p:sp>
      <p:sp>
        <p:nvSpPr>
          <p:cNvPr id="3" name="Content Placeholder 2">
            <a:extLst>
              <a:ext uri="{FF2B5EF4-FFF2-40B4-BE49-F238E27FC236}">
                <a16:creationId xmlns:a16="http://schemas.microsoft.com/office/drawing/2014/main" id="{F497C066-023B-2814-F7B5-F44C45CCA85C}"/>
              </a:ext>
            </a:extLst>
          </p:cNvPr>
          <p:cNvSpPr>
            <a:spLocks noGrp="1"/>
          </p:cNvSpPr>
          <p:nvPr>
            <p:ph idx="1"/>
          </p:nvPr>
        </p:nvSpPr>
        <p:spPr/>
        <p:txBody>
          <a:bodyPr/>
          <a:lstStyle/>
          <a:p>
            <a:pPr marL="342900" indent="-342900">
              <a:lnSpc>
                <a:spcPct val="107000"/>
              </a:lnSpc>
              <a:spcBef>
                <a:spcPts val="0"/>
              </a:spcBef>
              <a:spcAft>
                <a:spcPts val="800"/>
              </a:spcAft>
              <a:buSzPts val="1000"/>
              <a:buFont typeface="Symbol" panose="05050102010706020507" pitchFamily="18" charset="2"/>
              <a:buChar char=""/>
              <a:tabLst>
                <a:tab pos="457200" algn="l"/>
              </a:tabLst>
            </a:pPr>
            <a:r>
              <a:rPr lang="en-US" sz="3200" dirty="0">
                <a:effectLst/>
                <a:latin typeface="Calibri" panose="020F0502020204030204" pitchFamily="34" charset="0"/>
                <a:ea typeface="Calibri" panose="020F0502020204030204" pitchFamily="34" charset="0"/>
              </a:rPr>
              <a:t>Dispute</a:t>
            </a:r>
          </a:p>
          <a:p>
            <a:pPr marL="342900" indent="-342900">
              <a:lnSpc>
                <a:spcPct val="107000"/>
              </a:lnSpc>
              <a:spcBef>
                <a:spcPts val="0"/>
              </a:spcBef>
              <a:spcAft>
                <a:spcPts val="800"/>
              </a:spcAft>
              <a:buSzPts val="1000"/>
              <a:buFont typeface="Symbol" panose="05050102010706020507" pitchFamily="18" charset="2"/>
              <a:buChar char=""/>
              <a:tabLst>
                <a:tab pos="457200" algn="l"/>
              </a:tabLst>
            </a:pPr>
            <a:r>
              <a:rPr lang="en-US" sz="3200" dirty="0">
                <a:effectLst/>
                <a:latin typeface="Calibri" panose="020F0502020204030204" pitchFamily="34" charset="0"/>
                <a:ea typeface="Calibri" panose="020F0502020204030204" pitchFamily="34" charset="0"/>
              </a:rPr>
              <a:t>Elevation of privilege</a:t>
            </a:r>
          </a:p>
          <a:p>
            <a:pPr marL="342900" indent="-342900">
              <a:lnSpc>
                <a:spcPct val="107000"/>
              </a:lnSpc>
              <a:spcBef>
                <a:spcPts val="0"/>
              </a:spcBef>
              <a:spcAft>
                <a:spcPts val="800"/>
              </a:spcAft>
              <a:buSzPts val="1000"/>
              <a:buFont typeface="Symbol" panose="05050102010706020507" pitchFamily="18" charset="2"/>
              <a:buChar char=""/>
              <a:tabLst>
                <a:tab pos="457200" algn="l"/>
              </a:tabLst>
            </a:pPr>
            <a:r>
              <a:rPr lang="en-US" sz="3200" dirty="0">
                <a:effectLst/>
                <a:latin typeface="Calibri" panose="020F0502020204030204" pitchFamily="34" charset="0"/>
                <a:ea typeface="Calibri" panose="020F0502020204030204" pitchFamily="34" charset="0"/>
              </a:rPr>
              <a:t>Spoofing</a:t>
            </a:r>
          </a:p>
          <a:p>
            <a:pPr marL="342900" indent="-342900">
              <a:lnSpc>
                <a:spcPct val="107000"/>
              </a:lnSpc>
              <a:spcBef>
                <a:spcPts val="0"/>
              </a:spcBef>
              <a:spcAft>
                <a:spcPts val="800"/>
              </a:spcAft>
              <a:buSzPts val="1000"/>
              <a:buFont typeface="Symbol" panose="05050102010706020507" pitchFamily="18" charset="2"/>
              <a:buChar char=""/>
              <a:tabLst>
                <a:tab pos="457200" algn="l"/>
              </a:tabLst>
            </a:pPr>
            <a:r>
              <a:rPr lang="en-US" sz="3200" dirty="0">
                <a:effectLst/>
                <a:latin typeface="Calibri" panose="020F0502020204030204" pitchFamily="34" charset="0"/>
                <a:ea typeface="Calibri" panose="020F0502020204030204" pitchFamily="34" charset="0"/>
              </a:rPr>
              <a:t>Information Disclosure</a:t>
            </a:r>
          </a:p>
          <a:p>
            <a:pPr marL="342900" indent="-342900">
              <a:lnSpc>
                <a:spcPct val="107000"/>
              </a:lnSpc>
              <a:spcBef>
                <a:spcPts val="0"/>
              </a:spcBef>
              <a:spcAft>
                <a:spcPts val="800"/>
              </a:spcAft>
              <a:buSzPts val="1000"/>
              <a:buFont typeface="Symbol" panose="05050102010706020507" pitchFamily="18" charset="2"/>
              <a:buChar char=""/>
              <a:tabLst>
                <a:tab pos="457200" algn="l"/>
              </a:tabLst>
            </a:pPr>
            <a:r>
              <a:rPr lang="en-US" sz="3200" dirty="0">
                <a:effectLst/>
                <a:latin typeface="Calibri" panose="020F0502020204030204" pitchFamily="34" charset="0"/>
                <a:ea typeface="Calibri" panose="020F0502020204030204" pitchFamily="34" charset="0"/>
              </a:rPr>
              <a:t>Service Denial and Tampering Spoofing</a:t>
            </a:r>
          </a:p>
          <a:p>
            <a:pPr marL="342900" indent="-342900">
              <a:lnSpc>
                <a:spcPct val="107000"/>
              </a:lnSpc>
              <a:spcBef>
                <a:spcPts val="0"/>
              </a:spcBef>
              <a:spcAft>
                <a:spcPts val="800"/>
              </a:spcAft>
              <a:buSzPts val="1000"/>
              <a:buFont typeface="Symbol" panose="05050102010706020507" pitchFamily="18" charset="2"/>
              <a:buChar char=""/>
              <a:tabLst>
                <a:tab pos="457200" algn="l"/>
              </a:tabLst>
            </a:pPr>
            <a:r>
              <a:rPr lang="en-US" sz="3200" dirty="0">
                <a:effectLst/>
                <a:latin typeface="Calibri" panose="020F0502020204030204" pitchFamily="34" charset="0"/>
                <a:ea typeface="Calibri" panose="020F0502020204030204" pitchFamily="34" charset="0"/>
              </a:rPr>
              <a:t>Tampering</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dirty="0">
                <a:hlinkClick r:id="rId2"/>
              </a:rPr>
              <a:t>https://par.nsf.gov/servlets/purl/10484710</a:t>
            </a:r>
            <a:r>
              <a:rPr lang="en-US" dirty="0"/>
              <a:t> </a:t>
            </a:r>
          </a:p>
        </p:txBody>
      </p:sp>
    </p:spTree>
    <p:extLst>
      <p:ext uri="{BB962C8B-B14F-4D97-AF65-F5344CB8AC3E}">
        <p14:creationId xmlns:p14="http://schemas.microsoft.com/office/powerpoint/2010/main" val="2378386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0C032-AA7E-3F6D-1F34-84911A03104D}"/>
              </a:ext>
            </a:extLst>
          </p:cNvPr>
          <p:cNvSpPr>
            <a:spLocks noGrp="1"/>
          </p:cNvSpPr>
          <p:nvPr>
            <p:ph type="title"/>
          </p:nvPr>
        </p:nvSpPr>
        <p:spPr/>
        <p:txBody>
          <a:bodyPr/>
          <a:lstStyle/>
          <a:p>
            <a:r>
              <a:rPr lang="en-US" dirty="0" err="1"/>
              <a:t>Mitre</a:t>
            </a:r>
            <a:r>
              <a:rPr lang="en-US" dirty="0"/>
              <a:t> D3fend</a:t>
            </a:r>
          </a:p>
        </p:txBody>
      </p:sp>
      <p:sp>
        <p:nvSpPr>
          <p:cNvPr id="3" name="Content Placeholder 2">
            <a:extLst>
              <a:ext uri="{FF2B5EF4-FFF2-40B4-BE49-F238E27FC236}">
                <a16:creationId xmlns:a16="http://schemas.microsoft.com/office/drawing/2014/main" id="{621AD271-A843-C866-9511-98105598A41E}"/>
              </a:ext>
            </a:extLst>
          </p:cNvPr>
          <p:cNvSpPr>
            <a:spLocks noGrp="1"/>
          </p:cNvSpPr>
          <p:nvPr>
            <p:ph idx="1"/>
          </p:nvPr>
        </p:nvSpPr>
        <p:spPr/>
        <p:txBody>
          <a:bodyPr>
            <a:normAutofit lnSpcReduction="10000"/>
          </a:bodyPr>
          <a:lstStyle/>
          <a:p>
            <a:pPr>
              <a:lnSpc>
                <a:spcPct val="107000"/>
              </a:lnSpc>
              <a:spcBef>
                <a:spcPts val="0"/>
              </a:spcBef>
              <a:spcAft>
                <a:spcPts val="800"/>
              </a:spcAft>
              <a:buSzPts val="1000"/>
              <a:tabLst>
                <a:tab pos="457200" algn="l"/>
              </a:tabLst>
            </a:pPr>
            <a:r>
              <a:rPr lang="en-US" sz="2800" dirty="0">
                <a:effectLst/>
                <a:latin typeface="Calibri" panose="020F0502020204030204" pitchFamily="34" charset="0"/>
                <a:ea typeface="Calibri" panose="020F0502020204030204" pitchFamily="34" charset="0"/>
              </a:rPr>
              <a:t>Harden</a:t>
            </a:r>
          </a:p>
          <a:p>
            <a:pPr>
              <a:lnSpc>
                <a:spcPct val="107000"/>
              </a:lnSpc>
              <a:spcBef>
                <a:spcPts val="0"/>
              </a:spcBef>
              <a:spcAft>
                <a:spcPts val="800"/>
              </a:spcAft>
              <a:buSzPts val="1000"/>
              <a:tabLst>
                <a:tab pos="457200" algn="l"/>
              </a:tabLst>
            </a:pPr>
            <a:r>
              <a:rPr lang="en-US" sz="2800" dirty="0">
                <a:effectLst/>
                <a:latin typeface="Calibri" panose="020F0502020204030204" pitchFamily="34" charset="0"/>
                <a:ea typeface="Calibri" panose="020F0502020204030204" pitchFamily="34" charset="0"/>
              </a:rPr>
              <a:t>Detect</a:t>
            </a:r>
          </a:p>
          <a:p>
            <a:pPr>
              <a:lnSpc>
                <a:spcPct val="107000"/>
              </a:lnSpc>
              <a:spcBef>
                <a:spcPts val="0"/>
              </a:spcBef>
              <a:spcAft>
                <a:spcPts val="800"/>
              </a:spcAft>
              <a:buSzPts val="1000"/>
              <a:tabLst>
                <a:tab pos="457200" algn="l"/>
              </a:tabLst>
            </a:pPr>
            <a:r>
              <a:rPr lang="en-US" sz="2800" dirty="0">
                <a:effectLst/>
                <a:latin typeface="Calibri" panose="020F0502020204030204" pitchFamily="34" charset="0"/>
                <a:ea typeface="Calibri" panose="020F0502020204030204" pitchFamily="34" charset="0"/>
              </a:rPr>
              <a:t>Isolate</a:t>
            </a:r>
          </a:p>
          <a:p>
            <a:pPr>
              <a:lnSpc>
                <a:spcPct val="107000"/>
              </a:lnSpc>
              <a:spcBef>
                <a:spcPts val="0"/>
              </a:spcBef>
              <a:spcAft>
                <a:spcPts val="800"/>
              </a:spcAft>
              <a:buSzPts val="1000"/>
              <a:tabLst>
                <a:tab pos="457200" algn="l"/>
              </a:tabLst>
            </a:pPr>
            <a:r>
              <a:rPr lang="en-US" sz="2800" dirty="0">
                <a:effectLst/>
                <a:latin typeface="Calibri" panose="020F0502020204030204" pitchFamily="34" charset="0"/>
                <a:ea typeface="Calibri" panose="020F0502020204030204" pitchFamily="34" charset="0"/>
              </a:rPr>
              <a:t>Deceive</a:t>
            </a:r>
          </a:p>
          <a:p>
            <a:pPr>
              <a:lnSpc>
                <a:spcPct val="107000"/>
              </a:lnSpc>
              <a:spcBef>
                <a:spcPts val="0"/>
              </a:spcBef>
              <a:spcAft>
                <a:spcPts val="800"/>
              </a:spcAft>
              <a:buSzPts val="1000"/>
              <a:tabLst>
                <a:tab pos="457200" algn="l"/>
              </a:tabLst>
            </a:pPr>
            <a:r>
              <a:rPr lang="en-US" sz="2800" dirty="0">
                <a:effectLst/>
                <a:latin typeface="Calibri" panose="020F0502020204030204" pitchFamily="34" charset="0"/>
                <a:ea typeface="Calibri" panose="020F0502020204030204" pitchFamily="34" charset="0"/>
              </a:rPr>
              <a:t>Evict</a:t>
            </a:r>
          </a:p>
          <a:p>
            <a:pPr>
              <a:lnSpc>
                <a:spcPct val="107000"/>
              </a:lnSpc>
              <a:spcBef>
                <a:spcPts val="0"/>
              </a:spcBef>
              <a:spcAft>
                <a:spcPts val="800"/>
              </a:spcAft>
              <a:buSzPts val="1000"/>
              <a:tabLst>
                <a:tab pos="457200" algn="l"/>
              </a:tabLst>
            </a:pPr>
            <a:r>
              <a:rPr lang="en-US" sz="2800" dirty="0">
                <a:effectLst/>
                <a:latin typeface="Calibri" panose="020F0502020204030204" pitchFamily="34" charset="0"/>
                <a:ea typeface="Calibri" panose="020F0502020204030204" pitchFamily="34" charset="0"/>
              </a:rPr>
              <a:t>Restore</a:t>
            </a:r>
          </a:p>
          <a:p>
            <a:pPr marL="0" marR="0" lvl="0" indent="0">
              <a:lnSpc>
                <a:spcPct val="107000"/>
              </a:lnSpc>
              <a:spcBef>
                <a:spcPts val="0"/>
              </a:spcBef>
              <a:spcAft>
                <a:spcPts val="800"/>
              </a:spcAft>
              <a:buSzPts val="1000"/>
              <a:buNone/>
              <a:tabLst>
                <a:tab pos="457200" algn="l"/>
              </a:tabLst>
            </a:pPr>
            <a:r>
              <a:rPr lang="en-US" sz="2800" dirty="0">
                <a:hlinkClick r:id="rId2"/>
              </a:rPr>
              <a:t>D3FEND Matrix | MITRE D3FEND™</a:t>
            </a:r>
            <a:r>
              <a:rPr lang="en-US" sz="2800" dirty="0"/>
              <a:t> </a:t>
            </a:r>
            <a:r>
              <a:rPr lang="en-US" sz="2800" dirty="0">
                <a:hlinkClick r:id="rId2"/>
              </a:rPr>
              <a:t>https://d3fend.mitre.org/</a:t>
            </a:r>
            <a:r>
              <a:rPr lang="en-US" sz="2800" dirty="0"/>
              <a:t> </a:t>
            </a:r>
            <a:endParaRPr lang="en-US" dirty="0"/>
          </a:p>
        </p:txBody>
      </p:sp>
    </p:spTree>
    <p:extLst>
      <p:ext uri="{BB962C8B-B14F-4D97-AF65-F5344CB8AC3E}">
        <p14:creationId xmlns:p14="http://schemas.microsoft.com/office/powerpoint/2010/main" val="33272286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FD5FF-BD9B-6841-3325-DAF7C1EE24E0}"/>
              </a:ext>
            </a:extLst>
          </p:cNvPr>
          <p:cNvSpPr>
            <a:spLocks noGrp="1"/>
          </p:cNvSpPr>
          <p:nvPr>
            <p:ph type="title"/>
          </p:nvPr>
        </p:nvSpPr>
        <p:spPr/>
        <p:txBody>
          <a:bodyPr/>
          <a:lstStyle/>
          <a:p>
            <a:r>
              <a:rPr lang="en-US" dirty="0"/>
              <a:t>MITRE CAPEC and ATT&amp;CK</a:t>
            </a:r>
          </a:p>
        </p:txBody>
      </p:sp>
      <p:sp>
        <p:nvSpPr>
          <p:cNvPr id="3" name="Content Placeholder 2">
            <a:extLst>
              <a:ext uri="{FF2B5EF4-FFF2-40B4-BE49-F238E27FC236}">
                <a16:creationId xmlns:a16="http://schemas.microsoft.com/office/drawing/2014/main" id="{0F1A064F-87D3-F24D-4CD3-BE853033AFF0}"/>
              </a:ext>
            </a:extLst>
          </p:cNvPr>
          <p:cNvSpPr>
            <a:spLocks noGrp="1"/>
          </p:cNvSpPr>
          <p:nvPr>
            <p:ph idx="1"/>
          </p:nvPr>
        </p:nvSpPr>
        <p:spPr/>
        <p:txBody>
          <a:bodyPr/>
          <a:lstStyle/>
          <a:p>
            <a:pPr algn="l"/>
            <a:r>
              <a:rPr lang="en-US" b="0" i="0" dirty="0">
                <a:solidFill>
                  <a:srgbClr val="000000"/>
                </a:solidFill>
                <a:effectLst/>
                <a:latin typeface="Verdana" panose="020B0604030504040204" pitchFamily="34" charset="0"/>
              </a:rPr>
              <a:t> Common Attack Pattern Enumerations and Classifications (CAPEC™) </a:t>
            </a:r>
            <a:r>
              <a:rPr lang="en-US" b="0" i="0" dirty="0">
                <a:solidFill>
                  <a:srgbClr val="000000"/>
                </a:solidFill>
                <a:effectLst/>
                <a:latin typeface="Verdana" panose="020B0604030504040204" pitchFamily="34" charset="0"/>
                <a:hlinkClick r:id="rId2"/>
              </a:rPr>
              <a:t>https://capec.mitre.org/</a:t>
            </a:r>
            <a:r>
              <a:rPr lang="en-US" b="0" i="0" dirty="0">
                <a:solidFill>
                  <a:srgbClr val="000000"/>
                </a:solidFill>
                <a:effectLst/>
                <a:latin typeface="Verdana" panose="020B0604030504040204" pitchFamily="34" charset="0"/>
              </a:rPr>
              <a:t> </a:t>
            </a:r>
          </a:p>
          <a:p>
            <a:pPr lvl="1"/>
            <a:r>
              <a:rPr lang="en-US" dirty="0">
                <a:solidFill>
                  <a:srgbClr val="000000"/>
                </a:solidFill>
                <a:latin typeface="Verdana" panose="020B0604030504040204" pitchFamily="34" charset="0"/>
              </a:rPr>
              <a:t>P</a:t>
            </a:r>
            <a:r>
              <a:rPr lang="en-US" b="0" i="0" dirty="0">
                <a:solidFill>
                  <a:srgbClr val="000000"/>
                </a:solidFill>
                <a:effectLst/>
                <a:latin typeface="Verdana" panose="020B0604030504040204" pitchFamily="34" charset="0"/>
              </a:rPr>
              <a:t>ublicly available catalog of common attack patterns </a:t>
            </a:r>
          </a:p>
          <a:p>
            <a:pPr lvl="1"/>
            <a:r>
              <a:rPr lang="en-US" dirty="0">
                <a:solidFill>
                  <a:srgbClr val="000000"/>
                </a:solidFill>
                <a:latin typeface="Verdana" panose="020B0604030504040204" pitchFamily="34" charset="0"/>
              </a:rPr>
              <a:t>H</a:t>
            </a:r>
            <a:r>
              <a:rPr lang="en-US" b="0" i="0" dirty="0">
                <a:solidFill>
                  <a:srgbClr val="000000"/>
                </a:solidFill>
                <a:effectLst/>
                <a:latin typeface="Verdana" panose="020B0604030504040204" pitchFamily="34" charset="0"/>
              </a:rPr>
              <a:t>elps users understand how adversaries exploit weaknesses in applications</a:t>
            </a:r>
          </a:p>
          <a:p>
            <a:pPr lvl="1"/>
            <a:endParaRPr lang="en-US" dirty="0"/>
          </a:p>
          <a:p>
            <a:r>
              <a:rPr lang="en-US" b="0" i="0" dirty="0">
                <a:solidFill>
                  <a:srgbClr val="39434C"/>
                </a:solidFill>
                <a:effectLst/>
                <a:latin typeface="Roboto-Regular"/>
              </a:rPr>
              <a:t>MITRE ATT&amp;CK </a:t>
            </a:r>
            <a:r>
              <a:rPr lang="en-US" b="0" i="0" dirty="0">
                <a:solidFill>
                  <a:srgbClr val="39434C"/>
                </a:solidFill>
                <a:effectLst/>
                <a:latin typeface="Roboto-Regular"/>
                <a:hlinkClick r:id="rId3"/>
              </a:rPr>
              <a:t>https://attack.mitre.org/</a:t>
            </a:r>
            <a:r>
              <a:rPr lang="en-US" b="0" i="0" dirty="0">
                <a:solidFill>
                  <a:srgbClr val="39434C"/>
                </a:solidFill>
                <a:effectLst/>
                <a:latin typeface="Roboto-Regular"/>
              </a:rPr>
              <a:t> </a:t>
            </a:r>
          </a:p>
          <a:p>
            <a:pPr lvl="1"/>
            <a:r>
              <a:rPr lang="en-US" b="0" i="0" dirty="0">
                <a:solidFill>
                  <a:srgbClr val="39434C"/>
                </a:solidFill>
                <a:effectLst/>
                <a:latin typeface="Roboto-Regular"/>
              </a:rPr>
              <a:t>Knowledge base of adversary tactics and techniques based on real-world observations</a:t>
            </a:r>
            <a:endParaRPr lang="en-US" dirty="0"/>
          </a:p>
        </p:txBody>
      </p:sp>
    </p:spTree>
    <p:extLst>
      <p:ext uri="{BB962C8B-B14F-4D97-AF65-F5344CB8AC3E}">
        <p14:creationId xmlns:p14="http://schemas.microsoft.com/office/powerpoint/2010/main" val="3378865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D8696-C5BA-EEFE-217D-AA2B75080A5A}"/>
              </a:ext>
            </a:extLst>
          </p:cNvPr>
          <p:cNvSpPr>
            <a:spLocks noGrp="1"/>
          </p:cNvSpPr>
          <p:nvPr>
            <p:ph type="title"/>
          </p:nvPr>
        </p:nvSpPr>
        <p:spPr/>
        <p:txBody>
          <a:bodyPr/>
          <a:lstStyle/>
          <a:p>
            <a:r>
              <a:rPr lang="en-US" dirty="0"/>
              <a:t>Delphi Technique</a:t>
            </a:r>
          </a:p>
        </p:txBody>
      </p:sp>
      <p:sp>
        <p:nvSpPr>
          <p:cNvPr id="3" name="Content Placeholder 2">
            <a:extLst>
              <a:ext uri="{FF2B5EF4-FFF2-40B4-BE49-F238E27FC236}">
                <a16:creationId xmlns:a16="http://schemas.microsoft.com/office/drawing/2014/main" id="{E8091F93-8FE4-7E58-481B-E09733813313}"/>
              </a:ext>
            </a:extLst>
          </p:cNvPr>
          <p:cNvSpPr>
            <a:spLocks noGrp="1"/>
          </p:cNvSpPr>
          <p:nvPr>
            <p:ph idx="1"/>
          </p:nvPr>
        </p:nvSpPr>
        <p:spPr/>
        <p:txBody>
          <a:bodyPr>
            <a:normAutofit/>
          </a:bodyPr>
          <a:lstStyle/>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4400" kern="100" dirty="0">
                <a:effectLst/>
                <a:latin typeface="Calibri" panose="020F0502020204030204" pitchFamily="34" charset="0"/>
                <a:ea typeface="Calibri" panose="020F0502020204030204" pitchFamily="34" charset="0"/>
                <a:cs typeface="Times New Roman" panose="02020603050405020304" pitchFamily="18" charset="0"/>
              </a:rPr>
              <a:t>Group-based brainstorming.</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endParaRPr lang="en-US" sz="4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4400" kern="100" dirty="0">
                <a:effectLst/>
                <a:latin typeface="Calibri" panose="020F0502020204030204" pitchFamily="34" charset="0"/>
                <a:ea typeface="Calibri" panose="020F0502020204030204" pitchFamily="34" charset="0"/>
                <a:cs typeface="Times New Roman" panose="02020603050405020304" pitchFamily="18" charset="0"/>
              </a:rPr>
              <a:t>Prioritizes potential threats.</a:t>
            </a:r>
          </a:p>
          <a:p>
            <a:endParaRPr lang="en-US" sz="3200" dirty="0"/>
          </a:p>
        </p:txBody>
      </p:sp>
    </p:spTree>
    <p:extLst>
      <p:ext uri="{BB962C8B-B14F-4D97-AF65-F5344CB8AC3E}">
        <p14:creationId xmlns:p14="http://schemas.microsoft.com/office/powerpoint/2010/main" val="17580039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691DB-A482-250D-81F8-DE1850107FFB}"/>
              </a:ext>
            </a:extLst>
          </p:cNvPr>
          <p:cNvSpPr>
            <a:spLocks noGrp="1"/>
          </p:cNvSpPr>
          <p:nvPr>
            <p:ph type="title"/>
          </p:nvPr>
        </p:nvSpPr>
        <p:spPr/>
        <p:txBody>
          <a:bodyPr>
            <a:normAutofit/>
          </a:bodyPr>
          <a:lstStyle/>
          <a:p>
            <a:r>
              <a:rPr lang="en-US" sz="4900" dirty="0">
                <a:effectLst/>
                <a:ea typeface="Calibri" panose="020F0502020204030204" pitchFamily="34" charset="0"/>
              </a:rPr>
              <a:t>PASTA</a:t>
            </a:r>
            <a:endParaRPr lang="en-US" dirty="0"/>
          </a:p>
        </p:txBody>
      </p:sp>
      <p:sp>
        <p:nvSpPr>
          <p:cNvPr id="3" name="Content Placeholder 2">
            <a:extLst>
              <a:ext uri="{FF2B5EF4-FFF2-40B4-BE49-F238E27FC236}">
                <a16:creationId xmlns:a16="http://schemas.microsoft.com/office/drawing/2014/main" id="{6BD24B77-A3E7-9600-9381-ED0107279431}"/>
              </a:ext>
            </a:extLst>
          </p:cNvPr>
          <p:cNvSpPr>
            <a:spLocks noGrp="1"/>
          </p:cNvSpPr>
          <p:nvPr>
            <p:ph idx="1"/>
          </p:nvPr>
        </p:nvSpPr>
        <p:spPr/>
        <p:txBody>
          <a:bodyPr>
            <a:normAutofit fontScale="92500" lnSpcReduction="10000"/>
          </a:bodyPr>
          <a:lstStyle/>
          <a:p>
            <a:r>
              <a:rPr lang="en-US" sz="2800" dirty="0">
                <a:latin typeface="Calibri" panose="020F0502020204030204" pitchFamily="34" charset="0"/>
                <a:ea typeface="Calibri" panose="020F0502020204030204" pitchFamily="34" charset="0"/>
              </a:rPr>
              <a:t>Process for Attack Simulation and Threat Analysis</a:t>
            </a:r>
          </a:p>
          <a:p>
            <a:r>
              <a:rPr lang="en-US" sz="2800" dirty="0">
                <a:latin typeface="Calibri" panose="020F0502020204030204" pitchFamily="34" charset="0"/>
                <a:ea typeface="Calibri" panose="020F0502020204030204" pitchFamily="34" charset="0"/>
              </a:rPr>
              <a:t>Risk Based</a:t>
            </a:r>
          </a:p>
          <a:p>
            <a:r>
              <a:rPr lang="en-US" sz="2800" dirty="0">
                <a:latin typeface="CiscoSans"/>
              </a:rPr>
              <a:t>F</a:t>
            </a:r>
            <a:r>
              <a:rPr lang="en-US" sz="2800" b="0" i="0" dirty="0">
                <a:effectLst/>
                <a:latin typeface="CiscoSans"/>
              </a:rPr>
              <a:t>ramework designed to elevate threat modeling to the strategic level, with input from all stakeholders, not just IT or security teams</a:t>
            </a:r>
          </a:p>
          <a:p>
            <a:r>
              <a:rPr lang="en-US" sz="2800" dirty="0">
                <a:latin typeface="CiscoSans"/>
              </a:rPr>
              <a:t>S</a:t>
            </a:r>
            <a:r>
              <a:rPr lang="en-US" sz="2800" b="0" i="0" dirty="0">
                <a:effectLst/>
                <a:latin typeface="CiscoSans"/>
              </a:rPr>
              <a:t>even-step process that begins with defining objectives and scope</a:t>
            </a:r>
          </a:p>
          <a:p>
            <a:r>
              <a:rPr lang="en-US" sz="2800" dirty="0"/>
              <a:t>Vulnerability checks, weakness analysis, and attack modeling, and ends with risk and impact analysis expressed through scoring</a:t>
            </a:r>
          </a:p>
        </p:txBody>
      </p:sp>
    </p:spTree>
    <p:extLst>
      <p:ext uri="{BB962C8B-B14F-4D97-AF65-F5344CB8AC3E}">
        <p14:creationId xmlns:p14="http://schemas.microsoft.com/office/powerpoint/2010/main" val="4756437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04821-9284-F712-F6A9-7783385998BC}"/>
              </a:ext>
            </a:extLst>
          </p:cNvPr>
          <p:cNvSpPr>
            <a:spLocks noGrp="1"/>
          </p:cNvSpPr>
          <p:nvPr>
            <p:ph type="title"/>
          </p:nvPr>
        </p:nvSpPr>
        <p:spPr/>
        <p:txBody>
          <a:bodyPr/>
          <a:lstStyle/>
          <a:p>
            <a:r>
              <a:rPr lang="en-US" dirty="0"/>
              <a:t>Common Mistakes in Threat Modeling</a:t>
            </a:r>
          </a:p>
        </p:txBody>
      </p:sp>
      <p:sp>
        <p:nvSpPr>
          <p:cNvPr id="3" name="Content Placeholder 2">
            <a:extLst>
              <a:ext uri="{FF2B5EF4-FFF2-40B4-BE49-F238E27FC236}">
                <a16:creationId xmlns:a16="http://schemas.microsoft.com/office/drawing/2014/main" id="{F5F5518C-F444-95D3-7EF8-5628F9C988DC}"/>
              </a:ext>
            </a:extLst>
          </p:cNvPr>
          <p:cNvSpPr>
            <a:spLocks noGrp="1"/>
          </p:cNvSpPr>
          <p:nvPr>
            <p:ph idx="1"/>
          </p:nvPr>
        </p:nvSpPr>
        <p:spPr/>
        <p:txBody>
          <a:bodyPr/>
          <a:lstStyle/>
          <a:p>
            <a:pPr marL="342900" marR="0" lvl="0" indent="-342900">
              <a:lnSpc>
                <a:spcPct val="107000"/>
              </a:lnSpc>
              <a:spcBef>
                <a:spcPts val="0"/>
              </a:spcBef>
              <a:spcAft>
                <a:spcPts val="800"/>
              </a:spcAft>
              <a:buFont typeface="+mj-lt"/>
              <a:buAutoNum type="arabicPeriod"/>
              <a:tabLst>
                <a:tab pos="457200" algn="l"/>
              </a:tabLst>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Ignoring assets and importance</a:t>
            </a:r>
          </a:p>
          <a:p>
            <a:pPr marL="342900" marR="0" lvl="0" indent="-342900">
              <a:lnSpc>
                <a:spcPct val="107000"/>
              </a:lnSpc>
              <a:spcBef>
                <a:spcPts val="0"/>
              </a:spcBef>
              <a:spcAft>
                <a:spcPts val="800"/>
              </a:spcAft>
              <a:buFont typeface="+mj-lt"/>
              <a:buAutoNum type="arabicPeriod"/>
              <a:tabLst>
                <a:tab pos="457200" algn="l"/>
              </a:tabLst>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Not considering the attack surface</a:t>
            </a:r>
          </a:p>
          <a:p>
            <a:pPr marL="342900" marR="0" lvl="0" indent="-342900">
              <a:lnSpc>
                <a:spcPct val="107000"/>
              </a:lnSpc>
              <a:spcBef>
                <a:spcPts val="0"/>
              </a:spcBef>
              <a:spcAft>
                <a:spcPts val="800"/>
              </a:spcAft>
              <a:buFont typeface="+mj-lt"/>
              <a:buAutoNum type="arabicPeriod"/>
              <a:tabLst>
                <a:tab pos="457200" algn="l"/>
              </a:tabLst>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Failing to prioritize threats</a:t>
            </a:r>
          </a:p>
          <a:p>
            <a:pPr marL="342900" marR="0" lvl="0" indent="-342900">
              <a:lnSpc>
                <a:spcPct val="107000"/>
              </a:lnSpc>
              <a:spcBef>
                <a:spcPts val="0"/>
              </a:spcBef>
              <a:spcAft>
                <a:spcPts val="800"/>
              </a:spcAft>
              <a:buFont typeface="+mj-lt"/>
              <a:buAutoNum type="arabicPeriod"/>
              <a:tabLst>
                <a:tab pos="457200" algn="l"/>
              </a:tabLst>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Overlooking human factors</a:t>
            </a:r>
          </a:p>
          <a:p>
            <a:pPr marL="342900" marR="0" lvl="0" indent="-342900">
              <a:lnSpc>
                <a:spcPct val="107000"/>
              </a:lnSpc>
              <a:spcBef>
                <a:spcPts val="0"/>
              </a:spcBef>
              <a:spcAft>
                <a:spcPts val="800"/>
              </a:spcAft>
              <a:buFont typeface="+mj-lt"/>
              <a:buAutoNum type="arabicPeriod"/>
              <a:tabLst>
                <a:tab pos="457200" algn="l"/>
              </a:tabLst>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Focusing too much on technical solutions</a:t>
            </a:r>
          </a:p>
          <a:p>
            <a:endParaRPr lang="en-US" dirty="0"/>
          </a:p>
        </p:txBody>
      </p:sp>
    </p:spTree>
    <p:extLst>
      <p:ext uri="{BB962C8B-B14F-4D97-AF65-F5344CB8AC3E}">
        <p14:creationId xmlns:p14="http://schemas.microsoft.com/office/powerpoint/2010/main" val="2229893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68FAE-A0B1-D192-5D27-E6F35C66729B}"/>
              </a:ext>
            </a:extLst>
          </p:cNvPr>
          <p:cNvSpPr>
            <a:spLocks noGrp="1"/>
          </p:cNvSpPr>
          <p:nvPr>
            <p:ph type="title"/>
          </p:nvPr>
        </p:nvSpPr>
        <p:spPr/>
        <p:txBody>
          <a:bodyPr/>
          <a:lstStyle/>
          <a:p>
            <a:r>
              <a:rPr lang="en-US" dirty="0"/>
              <a:t>Correct Questions to Ask</a:t>
            </a:r>
          </a:p>
        </p:txBody>
      </p:sp>
      <p:sp>
        <p:nvSpPr>
          <p:cNvPr id="3" name="Content Placeholder 2">
            <a:extLst>
              <a:ext uri="{FF2B5EF4-FFF2-40B4-BE49-F238E27FC236}">
                <a16:creationId xmlns:a16="http://schemas.microsoft.com/office/drawing/2014/main" id="{EFF90AC1-9E2A-3E85-F445-17F697898F19}"/>
              </a:ext>
            </a:extLst>
          </p:cNvPr>
          <p:cNvSpPr>
            <a:spLocks noGrp="1"/>
          </p:cNvSpPr>
          <p:nvPr>
            <p:ph idx="1"/>
          </p:nvPr>
        </p:nvSpPr>
        <p:spPr/>
        <p:txBody>
          <a:bodyPr/>
          <a:lstStyle/>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Asset identification</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Potential threats</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Likelihood and impact</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Entry points and weak spots</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Attack scenarios</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Mitigations prioritization and effectiveness</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Implementation and maintenance</a:t>
            </a:r>
          </a:p>
          <a:p>
            <a:endParaRPr lang="en-US" dirty="0"/>
          </a:p>
        </p:txBody>
      </p:sp>
    </p:spTree>
    <p:extLst>
      <p:ext uri="{BB962C8B-B14F-4D97-AF65-F5344CB8AC3E}">
        <p14:creationId xmlns:p14="http://schemas.microsoft.com/office/powerpoint/2010/main" val="3180830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D097E-E331-3284-C118-73680780F92A}"/>
              </a:ext>
            </a:extLst>
          </p:cNvPr>
          <p:cNvSpPr>
            <a:spLocks noGrp="1"/>
          </p:cNvSpPr>
          <p:nvPr>
            <p:ph type="title"/>
          </p:nvPr>
        </p:nvSpPr>
        <p:spPr/>
        <p:txBody>
          <a:bodyPr/>
          <a:lstStyle/>
          <a:p>
            <a:r>
              <a:rPr lang="en-US" dirty="0"/>
              <a:t>Multilevel Threat Modeling</a:t>
            </a:r>
          </a:p>
        </p:txBody>
      </p:sp>
      <p:sp>
        <p:nvSpPr>
          <p:cNvPr id="3" name="Content Placeholder 2">
            <a:extLst>
              <a:ext uri="{FF2B5EF4-FFF2-40B4-BE49-F238E27FC236}">
                <a16:creationId xmlns:a16="http://schemas.microsoft.com/office/drawing/2014/main" id="{95ADE953-5194-FC82-8683-FBF0FCF2F6FA}"/>
              </a:ext>
            </a:extLst>
          </p:cNvPr>
          <p:cNvSpPr>
            <a:spLocks noGrp="1"/>
          </p:cNvSpPr>
          <p:nvPr>
            <p:ph idx="1"/>
          </p:nvPr>
        </p:nvSpPr>
        <p:spPr/>
        <p:txBody>
          <a:bodyPr>
            <a:normAutofit/>
          </a:bodyPr>
          <a:lstStyle/>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Conduct at various levels of abstraction.</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High-level modeling to detailed analysis.</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Comprehensive view of security posture.</a:t>
            </a:r>
          </a:p>
        </p:txBody>
      </p:sp>
    </p:spTree>
    <p:extLst>
      <p:ext uri="{BB962C8B-B14F-4D97-AF65-F5344CB8AC3E}">
        <p14:creationId xmlns:p14="http://schemas.microsoft.com/office/powerpoint/2010/main" val="39150201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12918-7857-C820-1060-FF10D7AFEF64}"/>
              </a:ext>
            </a:extLst>
          </p:cNvPr>
          <p:cNvSpPr>
            <a:spLocks noGrp="1"/>
          </p:cNvSpPr>
          <p:nvPr>
            <p:ph type="title"/>
          </p:nvPr>
        </p:nvSpPr>
        <p:spPr/>
        <p:txBody>
          <a:bodyPr/>
          <a:lstStyle/>
          <a:p>
            <a:r>
              <a:rPr lang="en-US" dirty="0"/>
              <a:t>Threat and Mitigation Catalogs</a:t>
            </a:r>
          </a:p>
        </p:txBody>
      </p:sp>
      <p:sp>
        <p:nvSpPr>
          <p:cNvPr id="3" name="Content Placeholder 2">
            <a:extLst>
              <a:ext uri="{FF2B5EF4-FFF2-40B4-BE49-F238E27FC236}">
                <a16:creationId xmlns:a16="http://schemas.microsoft.com/office/drawing/2014/main" id="{B1109E85-9377-774F-6FB8-ED2BFF77CA41}"/>
              </a:ext>
            </a:extLst>
          </p:cNvPr>
          <p:cNvSpPr>
            <a:spLocks noGrp="1"/>
          </p:cNvSpPr>
          <p:nvPr>
            <p:ph idx="1"/>
          </p:nvPr>
        </p:nvSpPr>
        <p:spPr>
          <a:xfrm>
            <a:off x="838200" y="1843554"/>
            <a:ext cx="10515600" cy="4351338"/>
          </a:xfrm>
        </p:spPr>
        <p:txBody>
          <a:bodyPr>
            <a:normAutofit fontScale="92500"/>
          </a:bodyPr>
          <a:lstStyle/>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3200" b="1" kern="100" dirty="0">
                <a:effectLst/>
                <a:latin typeface="Calibri" panose="020F0502020204030204" pitchFamily="34" charset="0"/>
                <a:ea typeface="Calibri" panose="020F0502020204030204" pitchFamily="34" charset="0"/>
                <a:cs typeface="Times New Roman" panose="02020603050405020304" pitchFamily="18" charset="0"/>
              </a:rPr>
              <a:t>NIST:</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Special Publication 800-53 </a:t>
            </a:r>
            <a:r>
              <a:rPr lang="en-US" sz="2800" dirty="0">
                <a:hlinkClick r:id="rId2"/>
              </a:rPr>
              <a:t>SP 800-53 Rev. 5, Security and Privacy Controls for Information Systems and Organizations | CSRC (nist.gov)</a:t>
            </a:r>
            <a:endParaRPr lang="en-US" sz="2800" dirty="0"/>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3200" b="1" kern="100" dirty="0">
                <a:effectLst/>
                <a:latin typeface="Calibri" panose="020F0502020204030204" pitchFamily="34" charset="0"/>
                <a:ea typeface="Calibri" panose="020F0502020204030204" pitchFamily="34" charset="0"/>
                <a:cs typeface="Times New Roman" panose="02020603050405020304" pitchFamily="18" charset="0"/>
              </a:rPr>
              <a:t>ISO:</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ISO/IEC 27001:2022 </a:t>
            </a:r>
            <a:r>
              <a:rPr lang="en-US" sz="3200" kern="100" dirty="0">
                <a:effectLst/>
                <a:latin typeface="Calibri" panose="020F0502020204030204" pitchFamily="34" charset="0"/>
                <a:ea typeface="Calibri" panose="020F0502020204030204" pitchFamily="34" charset="0"/>
                <a:cs typeface="Times New Roman" panose="02020603050405020304" pitchFamily="18" charset="0"/>
                <a:hlinkClick r:id="rId3"/>
              </a:rPr>
              <a:t>https://www.iso.org/standard/27001</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3200" b="1" kern="100" dirty="0">
                <a:effectLst/>
                <a:latin typeface="Calibri" panose="020F0502020204030204" pitchFamily="34" charset="0"/>
                <a:ea typeface="Calibri" panose="020F0502020204030204" pitchFamily="34" charset="0"/>
                <a:cs typeface="Times New Roman" panose="02020603050405020304" pitchFamily="18" charset="0"/>
              </a:rPr>
              <a:t>ENISA:</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Threat Landscape report </a:t>
            </a:r>
            <a:r>
              <a:rPr lang="nn-NO" sz="2800" dirty="0">
                <a:hlinkClick r:id="rId4"/>
              </a:rPr>
              <a:t>ENISA Threat Landscape 2023 — ENISA (europa.eu)</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69983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EF057-AF80-1C2B-F717-3F5C5F2FDDB4}"/>
              </a:ext>
            </a:extLst>
          </p:cNvPr>
          <p:cNvSpPr>
            <a:spLocks noGrp="1"/>
          </p:cNvSpPr>
          <p:nvPr>
            <p:ph type="title"/>
          </p:nvPr>
        </p:nvSpPr>
        <p:spPr/>
        <p:txBody>
          <a:bodyPr/>
          <a:lstStyle/>
          <a:p>
            <a:r>
              <a:rPr lang="en-US" dirty="0"/>
              <a:t>Guidance on Threat Modeling</a:t>
            </a:r>
          </a:p>
        </p:txBody>
      </p:sp>
      <p:sp>
        <p:nvSpPr>
          <p:cNvPr id="3" name="Content Placeholder 2">
            <a:extLst>
              <a:ext uri="{FF2B5EF4-FFF2-40B4-BE49-F238E27FC236}">
                <a16:creationId xmlns:a16="http://schemas.microsoft.com/office/drawing/2014/main" id="{A25620FB-EC6E-5B46-AD8C-3D7CAB267242}"/>
              </a:ext>
            </a:extLst>
          </p:cNvPr>
          <p:cNvSpPr>
            <a:spLocks noGrp="1"/>
          </p:cNvSpPr>
          <p:nvPr>
            <p:ph idx="1"/>
          </p:nvPr>
        </p:nvSpPr>
        <p:spPr/>
        <p:txBody>
          <a:bodyPr/>
          <a:lstStyle/>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800" i="1" kern="100" dirty="0">
                <a:effectLst/>
                <a:latin typeface="Calibri" panose="020F0502020204030204" pitchFamily="34" charset="0"/>
                <a:ea typeface="Calibri" panose="020F0502020204030204" pitchFamily="34" charset="0"/>
                <a:cs typeface="Times New Roman" panose="02020603050405020304" pitchFamily="18" charset="0"/>
              </a:rPr>
              <a:t>Introduction:</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Symbol" panose="05050102010706020507" pitchFamily="18" charset="2"/>
              <a:buChar char=""/>
              <a:tabLst>
                <a:tab pos="914400" algn="l"/>
              </a:tabLs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Structured approach to identify and prioritize security threats.</a:t>
            </a:r>
          </a:p>
          <a:p>
            <a:pPr marL="742950" marR="0" lvl="1" indent="-285750">
              <a:lnSpc>
                <a:spcPct val="107000"/>
              </a:lnSpc>
              <a:spcBef>
                <a:spcPts val="0"/>
              </a:spcBef>
              <a:spcAft>
                <a:spcPts val="800"/>
              </a:spcAft>
              <a:buSzPts val="1000"/>
              <a:buFont typeface="Symbol" panose="05050102010706020507" pitchFamily="18" charset="2"/>
              <a:buChar char=""/>
              <a:tabLst>
                <a:tab pos="914400" algn="l"/>
              </a:tabLs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Proactive measure for assessing system security.</a:t>
            </a:r>
          </a:p>
          <a:p>
            <a:pPr marL="742950" marR="0" lvl="1" indent="-285750">
              <a:lnSpc>
                <a:spcPct val="107000"/>
              </a:lnSpc>
              <a:spcBef>
                <a:spcPts val="0"/>
              </a:spcBef>
              <a:spcAft>
                <a:spcPts val="800"/>
              </a:spcAft>
              <a:buSzPts val="1000"/>
              <a:buFont typeface="Symbol" panose="05050102010706020507" pitchFamily="18" charset="2"/>
              <a:buChar char=""/>
              <a:tabLst>
                <a:tab pos="914400" algn="l"/>
              </a:tabLs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Identifying vulnerabilities early to mitigate risks.</a:t>
            </a:r>
          </a:p>
          <a:p>
            <a:endParaRPr lang="en-US" dirty="0"/>
          </a:p>
        </p:txBody>
      </p:sp>
    </p:spTree>
    <p:extLst>
      <p:ext uri="{BB962C8B-B14F-4D97-AF65-F5344CB8AC3E}">
        <p14:creationId xmlns:p14="http://schemas.microsoft.com/office/powerpoint/2010/main" val="17342801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A8722-8CDA-4480-75E2-6350BC400364}"/>
              </a:ext>
            </a:extLst>
          </p:cNvPr>
          <p:cNvSpPr>
            <a:spLocks noGrp="1"/>
          </p:cNvSpPr>
          <p:nvPr>
            <p:ph type="title"/>
          </p:nvPr>
        </p:nvSpPr>
        <p:spPr/>
        <p:txBody>
          <a:bodyPr/>
          <a:lstStyle/>
          <a:p>
            <a:r>
              <a:rPr lang="en-US" dirty="0"/>
              <a:t>NIST SP 800-154</a:t>
            </a:r>
          </a:p>
        </p:txBody>
      </p:sp>
      <p:sp>
        <p:nvSpPr>
          <p:cNvPr id="3" name="Content Placeholder 2">
            <a:extLst>
              <a:ext uri="{FF2B5EF4-FFF2-40B4-BE49-F238E27FC236}">
                <a16:creationId xmlns:a16="http://schemas.microsoft.com/office/drawing/2014/main" id="{DC9B90EF-2CEA-96C9-E9AC-DF2C592D99A3}"/>
              </a:ext>
            </a:extLst>
          </p:cNvPr>
          <p:cNvSpPr>
            <a:spLocks noGrp="1"/>
          </p:cNvSpPr>
          <p:nvPr>
            <p:ph idx="1"/>
          </p:nvPr>
        </p:nvSpPr>
        <p:spPr/>
        <p:txBody>
          <a:bodyPr>
            <a:normAutofit/>
          </a:bodyPr>
          <a:lstStyle/>
          <a:p>
            <a:pPr marL="0" marR="0" lvl="0" indent="0">
              <a:lnSpc>
                <a:spcPct val="107000"/>
              </a:lnSpc>
              <a:spcBef>
                <a:spcPts val="0"/>
              </a:spcBef>
              <a:spcAft>
                <a:spcPts val="800"/>
              </a:spcAft>
              <a:buSzPts val="1000"/>
              <a:buNone/>
              <a:tabLst>
                <a:tab pos="457200" algn="l"/>
              </a:tabLst>
            </a:pPr>
            <a:r>
              <a:rPr lang="en-US" sz="2800" kern="100" dirty="0">
                <a:effectLst/>
                <a:latin typeface="Calibri" panose="020F0502020204030204" pitchFamily="34" charset="0"/>
                <a:ea typeface="Calibri" panose="020F0502020204030204" pitchFamily="34" charset="0"/>
                <a:cs typeface="Calibri" panose="020F0502020204030204" pitchFamily="34" charset="0"/>
              </a:rPr>
              <a:t>Guidelines for threat modeling.</a:t>
            </a:r>
          </a:p>
          <a:p>
            <a:r>
              <a:rPr lang="en-US" sz="2800" dirty="0">
                <a:effectLst/>
                <a:latin typeface="Calibri" panose="020F0502020204030204" pitchFamily="34" charset="0"/>
                <a:ea typeface="Calibri" panose="020F0502020204030204" pitchFamily="34" charset="0"/>
                <a:cs typeface="Calibri" panose="020F0502020204030204" pitchFamily="34" charset="0"/>
              </a:rPr>
              <a:t>Structured method: Initialize, Identify Assets, Identify Threats, Prioritize Threats, Identify Mitigations, Evaluate Mitigations, Implement Mitigations, Monitor and Review.</a:t>
            </a:r>
          </a:p>
          <a:p>
            <a:r>
              <a:rPr lang="en-US" sz="3200" dirty="0">
                <a:latin typeface="Calibri" panose="020F0502020204030204" pitchFamily="34" charset="0"/>
                <a:ea typeface="Calibri" panose="020F0502020204030204" pitchFamily="34" charset="0"/>
                <a:cs typeface="Calibri" panose="020F0502020204030204" pitchFamily="34" charset="0"/>
              </a:rPr>
              <a:t>https://csrc.nist.gov/pubs/sp/800/154/ipd</a:t>
            </a:r>
            <a:endParaRPr lang="en-US"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815028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90532-A4D1-573E-B0FB-1AC785218752}"/>
              </a:ext>
            </a:extLst>
          </p:cNvPr>
          <p:cNvSpPr>
            <a:spLocks noGrp="1"/>
          </p:cNvSpPr>
          <p:nvPr>
            <p:ph type="title"/>
          </p:nvPr>
        </p:nvSpPr>
        <p:spPr/>
        <p:txBody>
          <a:bodyPr/>
          <a:lstStyle/>
          <a:p>
            <a:r>
              <a:rPr lang="en-US" dirty="0"/>
              <a:t>Common Threat Modeling Mitigations</a:t>
            </a:r>
          </a:p>
        </p:txBody>
      </p:sp>
      <p:sp>
        <p:nvSpPr>
          <p:cNvPr id="3" name="Content Placeholder 2">
            <a:extLst>
              <a:ext uri="{FF2B5EF4-FFF2-40B4-BE49-F238E27FC236}">
                <a16:creationId xmlns:a16="http://schemas.microsoft.com/office/drawing/2014/main" id="{35A10A95-8DB1-8864-D591-185063F22669}"/>
              </a:ext>
            </a:extLst>
          </p:cNvPr>
          <p:cNvSpPr>
            <a:spLocks noGrp="1"/>
          </p:cNvSpPr>
          <p:nvPr>
            <p:ph idx="1"/>
          </p:nvPr>
        </p:nvSpPr>
        <p:spPr/>
        <p:txBody>
          <a:bodyPr/>
          <a:lstStyle/>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Access control</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Authentication and authorization</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Data encryption</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Firewalls and network security</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Intrusion detection and response</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Security awareness training</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Incident response planning</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Regular software updates and patches</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Vulnerability assessment and penetration testing</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Backup and disaster recovery</a:t>
            </a:r>
          </a:p>
          <a:p>
            <a:endParaRPr lang="en-US" dirty="0"/>
          </a:p>
        </p:txBody>
      </p:sp>
    </p:spTree>
    <p:extLst>
      <p:ext uri="{BB962C8B-B14F-4D97-AF65-F5344CB8AC3E}">
        <p14:creationId xmlns:p14="http://schemas.microsoft.com/office/powerpoint/2010/main" val="9149300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717CC-24A5-77AF-B518-9E11A7191E4D}"/>
              </a:ext>
            </a:extLst>
          </p:cNvPr>
          <p:cNvSpPr>
            <a:spLocks noGrp="1"/>
          </p:cNvSpPr>
          <p:nvPr>
            <p:ph type="title"/>
          </p:nvPr>
        </p:nvSpPr>
        <p:spPr/>
        <p:txBody>
          <a:bodyPr/>
          <a:lstStyle/>
          <a:p>
            <a:r>
              <a:rPr lang="en-US" dirty="0"/>
              <a:t>Q&amp;A</a:t>
            </a:r>
          </a:p>
        </p:txBody>
      </p:sp>
      <p:sp>
        <p:nvSpPr>
          <p:cNvPr id="3" name="Content Placeholder 2">
            <a:extLst>
              <a:ext uri="{FF2B5EF4-FFF2-40B4-BE49-F238E27FC236}">
                <a16:creationId xmlns:a16="http://schemas.microsoft.com/office/drawing/2014/main" id="{CCC423DB-7C92-6CF8-84AA-DF740A4D082C}"/>
              </a:ext>
            </a:extLst>
          </p:cNvPr>
          <p:cNvSpPr>
            <a:spLocks noGrp="1"/>
          </p:cNvSpPr>
          <p:nvPr>
            <p:ph idx="1"/>
          </p:nvPr>
        </p:nvSpPr>
        <p:spPr/>
        <p:txBody>
          <a:bodyPr/>
          <a:lstStyle/>
          <a:p>
            <a:pPr marL="0" indent="0">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Open the floor for questions and discussions.</a:t>
            </a:r>
          </a:p>
          <a:p>
            <a:endParaRPr lang="en-US" dirty="0"/>
          </a:p>
        </p:txBody>
      </p:sp>
    </p:spTree>
    <p:extLst>
      <p:ext uri="{BB962C8B-B14F-4D97-AF65-F5344CB8AC3E}">
        <p14:creationId xmlns:p14="http://schemas.microsoft.com/office/powerpoint/2010/main" val="271860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FB5F9-0D8A-B33E-4C5D-6F31B071DB87}"/>
              </a:ext>
            </a:extLst>
          </p:cNvPr>
          <p:cNvSpPr>
            <a:spLocks noGrp="1"/>
          </p:cNvSpPr>
          <p:nvPr>
            <p:ph type="title"/>
          </p:nvPr>
        </p:nvSpPr>
        <p:spPr/>
        <p:txBody>
          <a:bodyPr/>
          <a:lstStyle/>
          <a:p>
            <a:r>
              <a:rPr lang="en-US" dirty="0"/>
              <a:t>Asset Types</a:t>
            </a:r>
          </a:p>
        </p:txBody>
      </p:sp>
      <p:sp>
        <p:nvSpPr>
          <p:cNvPr id="3" name="Content Placeholder 2">
            <a:extLst>
              <a:ext uri="{FF2B5EF4-FFF2-40B4-BE49-F238E27FC236}">
                <a16:creationId xmlns:a16="http://schemas.microsoft.com/office/drawing/2014/main" id="{71BE99D7-DC7C-FDAC-FE1D-3545425E2A43}"/>
              </a:ext>
            </a:extLst>
          </p:cNvPr>
          <p:cNvSpPr>
            <a:spLocks noGrp="1"/>
          </p:cNvSpPr>
          <p:nvPr>
            <p:ph idx="1"/>
          </p:nvPr>
        </p:nvSpPr>
        <p:spPr/>
        <p:txBody>
          <a:bodyPr/>
          <a:lstStyle/>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Identify assets for protection:</a:t>
            </a:r>
          </a:p>
          <a:p>
            <a:pPr marL="742950" marR="0" lvl="1" indent="-285750">
              <a:lnSpc>
                <a:spcPct val="107000"/>
              </a:lnSpc>
              <a:spcBef>
                <a:spcPts val="0"/>
              </a:spcBef>
              <a:spcAft>
                <a:spcPts val="800"/>
              </a:spcAft>
              <a:buSzPts val="1000"/>
              <a:buFont typeface="Symbol" panose="05050102010706020507" pitchFamily="18" charset="2"/>
              <a:buChar char=""/>
              <a:tabLst>
                <a:tab pos="914400" algn="l"/>
              </a:tabLs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Systems and networks</a:t>
            </a:r>
          </a:p>
          <a:p>
            <a:pPr marL="742950" marR="0" lvl="1" indent="-285750">
              <a:lnSpc>
                <a:spcPct val="107000"/>
              </a:lnSpc>
              <a:spcBef>
                <a:spcPts val="0"/>
              </a:spcBef>
              <a:spcAft>
                <a:spcPts val="800"/>
              </a:spcAft>
              <a:buSzPts val="1000"/>
              <a:buFont typeface="Symbol" panose="05050102010706020507" pitchFamily="18" charset="2"/>
              <a:buChar char=""/>
              <a:tabLst>
                <a:tab pos="914400" algn="l"/>
              </a:tabLs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Applications and services</a:t>
            </a:r>
          </a:p>
          <a:p>
            <a:pPr marL="742950" marR="0" lvl="1" indent="-285750">
              <a:lnSpc>
                <a:spcPct val="107000"/>
              </a:lnSpc>
              <a:spcBef>
                <a:spcPts val="0"/>
              </a:spcBef>
              <a:spcAft>
                <a:spcPts val="800"/>
              </a:spcAft>
              <a:buSzPts val="1000"/>
              <a:buFont typeface="Symbol" panose="05050102010706020507" pitchFamily="18" charset="2"/>
              <a:buChar char=""/>
              <a:tabLst>
                <a:tab pos="914400" algn="l"/>
              </a:tabLs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Data and information</a:t>
            </a:r>
          </a:p>
          <a:p>
            <a:pPr marL="742950" marR="0" lvl="1" indent="-285750">
              <a:lnSpc>
                <a:spcPct val="107000"/>
              </a:lnSpc>
              <a:spcBef>
                <a:spcPts val="0"/>
              </a:spcBef>
              <a:spcAft>
                <a:spcPts val="800"/>
              </a:spcAft>
              <a:buSzPts val="1000"/>
              <a:buFont typeface="Symbol" panose="05050102010706020507" pitchFamily="18" charset="2"/>
              <a:buChar char=""/>
              <a:tabLst>
                <a:tab pos="914400" algn="l"/>
              </a:tabLs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Personnel and users</a:t>
            </a:r>
          </a:p>
          <a:p>
            <a:pPr marL="742950" marR="0" lvl="1" indent="-285750">
              <a:lnSpc>
                <a:spcPct val="107000"/>
              </a:lnSpc>
              <a:spcBef>
                <a:spcPts val="0"/>
              </a:spcBef>
              <a:spcAft>
                <a:spcPts val="800"/>
              </a:spcAft>
              <a:buSzPts val="1000"/>
              <a:buFont typeface="Symbol" panose="05050102010706020507" pitchFamily="18" charset="2"/>
              <a:buChar char=""/>
              <a:tabLst>
                <a:tab pos="914400" algn="l"/>
              </a:tabLs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Infrastructure and facilities</a:t>
            </a:r>
          </a:p>
          <a:p>
            <a:endParaRPr lang="en-US" dirty="0"/>
          </a:p>
        </p:txBody>
      </p:sp>
    </p:spTree>
    <p:extLst>
      <p:ext uri="{BB962C8B-B14F-4D97-AF65-F5344CB8AC3E}">
        <p14:creationId xmlns:p14="http://schemas.microsoft.com/office/powerpoint/2010/main" val="626058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5C57E-FAB4-1E8F-B021-5DE111A45761}"/>
              </a:ext>
            </a:extLst>
          </p:cNvPr>
          <p:cNvSpPr>
            <a:spLocks noGrp="1"/>
          </p:cNvSpPr>
          <p:nvPr>
            <p:ph type="title"/>
          </p:nvPr>
        </p:nvSpPr>
        <p:spPr/>
        <p:txBody>
          <a:bodyPr/>
          <a:lstStyle/>
          <a:p>
            <a:r>
              <a:rPr lang="en-US" dirty="0"/>
              <a:t>Threat Modeling Basics</a:t>
            </a:r>
          </a:p>
        </p:txBody>
      </p:sp>
      <p:sp>
        <p:nvSpPr>
          <p:cNvPr id="3" name="Content Placeholder 2">
            <a:extLst>
              <a:ext uri="{FF2B5EF4-FFF2-40B4-BE49-F238E27FC236}">
                <a16:creationId xmlns:a16="http://schemas.microsoft.com/office/drawing/2014/main" id="{5C90794F-029E-FBEE-8F8C-26443B09FE75}"/>
              </a:ext>
            </a:extLst>
          </p:cNvPr>
          <p:cNvSpPr>
            <a:spLocks noGrp="1"/>
          </p:cNvSpPr>
          <p:nvPr>
            <p:ph idx="1"/>
          </p:nvPr>
        </p:nvSpPr>
        <p:spPr/>
        <p:txBody>
          <a:bodyPr/>
          <a:lstStyle/>
          <a:p>
            <a:pPr marL="342900" marR="0" lvl="0" indent="-342900">
              <a:lnSpc>
                <a:spcPct val="107000"/>
              </a:lnSpc>
              <a:spcBef>
                <a:spcPts val="0"/>
              </a:spcBef>
              <a:spcAft>
                <a:spcPts val="800"/>
              </a:spcAft>
              <a:buFont typeface="+mj-lt"/>
              <a:buAutoNum type="arabicPeriod"/>
              <a:tabLst>
                <a:tab pos="457200" algn="l"/>
              </a:tabLst>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Identifying assets and their importance</a:t>
            </a:r>
          </a:p>
          <a:p>
            <a:pPr marL="342900" marR="0" lvl="0" indent="-342900">
              <a:lnSpc>
                <a:spcPct val="107000"/>
              </a:lnSpc>
              <a:spcBef>
                <a:spcPts val="0"/>
              </a:spcBef>
              <a:spcAft>
                <a:spcPts val="800"/>
              </a:spcAft>
              <a:buFont typeface="+mj-lt"/>
              <a:buAutoNum type="arabicPeriod"/>
              <a:tabLst>
                <a:tab pos="457200" algn="l"/>
              </a:tabLst>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Determining potential threats</a:t>
            </a:r>
          </a:p>
          <a:p>
            <a:pPr marL="342900" marR="0" lvl="0" indent="-342900">
              <a:lnSpc>
                <a:spcPct val="107000"/>
              </a:lnSpc>
              <a:spcBef>
                <a:spcPts val="0"/>
              </a:spcBef>
              <a:spcAft>
                <a:spcPts val="800"/>
              </a:spcAft>
              <a:buFont typeface="+mj-lt"/>
              <a:buAutoNum type="arabicPeriod"/>
              <a:tabLst>
                <a:tab pos="457200" algn="l"/>
              </a:tabLst>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Evaluating likelihood and impact</a:t>
            </a:r>
          </a:p>
          <a:p>
            <a:pPr marL="342900" marR="0" lvl="0" indent="-342900">
              <a:lnSpc>
                <a:spcPct val="107000"/>
              </a:lnSpc>
              <a:spcBef>
                <a:spcPts val="0"/>
              </a:spcBef>
              <a:spcAft>
                <a:spcPts val="800"/>
              </a:spcAft>
              <a:buFont typeface="+mj-lt"/>
              <a:buAutoNum type="arabicPeriod"/>
              <a:tabLst>
                <a:tab pos="457200" algn="l"/>
              </a:tabLst>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Prioritizing threats</a:t>
            </a:r>
          </a:p>
          <a:p>
            <a:pPr marL="342900" marR="0" lvl="0" indent="-342900">
              <a:lnSpc>
                <a:spcPct val="107000"/>
              </a:lnSpc>
              <a:spcBef>
                <a:spcPts val="0"/>
              </a:spcBef>
              <a:spcAft>
                <a:spcPts val="800"/>
              </a:spcAft>
              <a:buFont typeface="+mj-lt"/>
              <a:buAutoNum type="arabicPeriod"/>
              <a:tabLst>
                <a:tab pos="457200" algn="l"/>
              </a:tabLst>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Developing and implementing mitigations</a:t>
            </a:r>
          </a:p>
          <a:p>
            <a:endParaRPr lang="en-US" dirty="0"/>
          </a:p>
        </p:txBody>
      </p:sp>
    </p:spTree>
    <p:extLst>
      <p:ext uri="{BB962C8B-B14F-4D97-AF65-F5344CB8AC3E}">
        <p14:creationId xmlns:p14="http://schemas.microsoft.com/office/powerpoint/2010/main" val="3436048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4CEB1-74D9-A495-B1FB-2D9C0948EC3A}"/>
              </a:ext>
            </a:extLst>
          </p:cNvPr>
          <p:cNvSpPr>
            <a:spLocks noGrp="1"/>
          </p:cNvSpPr>
          <p:nvPr>
            <p:ph type="title"/>
          </p:nvPr>
        </p:nvSpPr>
        <p:spPr/>
        <p:txBody>
          <a:bodyPr/>
          <a:lstStyle/>
          <a:p>
            <a:r>
              <a:rPr lang="en-US" dirty="0"/>
              <a:t>Attack Vector</a:t>
            </a:r>
          </a:p>
        </p:txBody>
      </p:sp>
      <p:sp>
        <p:nvSpPr>
          <p:cNvPr id="3" name="Content Placeholder 2">
            <a:extLst>
              <a:ext uri="{FF2B5EF4-FFF2-40B4-BE49-F238E27FC236}">
                <a16:creationId xmlns:a16="http://schemas.microsoft.com/office/drawing/2014/main" id="{C4EEBC2B-D592-913F-F1CF-81E2E34866F7}"/>
              </a:ext>
            </a:extLst>
          </p:cNvPr>
          <p:cNvSpPr>
            <a:spLocks noGrp="1"/>
          </p:cNvSpPr>
          <p:nvPr>
            <p:ph idx="1"/>
          </p:nvPr>
        </p:nvSpPr>
        <p:spPr/>
        <p:txBody>
          <a:bodyPr/>
          <a:lstStyle/>
          <a:p>
            <a:pPr>
              <a:buFont typeface="Arial" panose="020B0604020202020204" pitchFamily="34" charset="0"/>
              <a:buChar char="•"/>
            </a:pPr>
            <a:r>
              <a:rPr lang="en-US" sz="3200" dirty="0"/>
              <a:t>Path or method attackers use to access systems.</a:t>
            </a:r>
          </a:p>
          <a:p>
            <a:pPr>
              <a:buFont typeface="Arial" panose="020B0604020202020204" pitchFamily="34" charset="0"/>
              <a:buChar char="•"/>
            </a:pPr>
            <a:endParaRPr lang="en-US" sz="3200" dirty="0"/>
          </a:p>
          <a:p>
            <a:pPr>
              <a:buFont typeface="Arial" panose="020B0604020202020204" pitchFamily="34" charset="0"/>
              <a:buChar char="•"/>
            </a:pPr>
            <a:r>
              <a:rPr lang="en-US" sz="3200" dirty="0"/>
              <a:t>Examples: phishing, malware, network-based attacks</a:t>
            </a:r>
          </a:p>
          <a:p>
            <a:endParaRPr lang="en-US" dirty="0"/>
          </a:p>
        </p:txBody>
      </p:sp>
    </p:spTree>
    <p:extLst>
      <p:ext uri="{BB962C8B-B14F-4D97-AF65-F5344CB8AC3E}">
        <p14:creationId xmlns:p14="http://schemas.microsoft.com/office/powerpoint/2010/main" val="2971489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2DFF5-A1BE-C64A-51BB-EBE6BBD3FC13}"/>
              </a:ext>
            </a:extLst>
          </p:cNvPr>
          <p:cNvSpPr>
            <a:spLocks noGrp="1"/>
          </p:cNvSpPr>
          <p:nvPr>
            <p:ph type="title"/>
          </p:nvPr>
        </p:nvSpPr>
        <p:spPr/>
        <p:txBody>
          <a:bodyPr/>
          <a:lstStyle/>
          <a:p>
            <a:r>
              <a:rPr lang="en-US" dirty="0"/>
              <a:t>Attack Surface</a:t>
            </a:r>
          </a:p>
        </p:txBody>
      </p:sp>
      <p:sp>
        <p:nvSpPr>
          <p:cNvPr id="3" name="Content Placeholder 2">
            <a:extLst>
              <a:ext uri="{FF2B5EF4-FFF2-40B4-BE49-F238E27FC236}">
                <a16:creationId xmlns:a16="http://schemas.microsoft.com/office/drawing/2014/main" id="{AB0E73FC-E69F-6A84-829A-49125D52B702}"/>
              </a:ext>
            </a:extLst>
          </p:cNvPr>
          <p:cNvSpPr>
            <a:spLocks noGrp="1"/>
          </p:cNvSpPr>
          <p:nvPr>
            <p:ph idx="1"/>
          </p:nvPr>
        </p:nvSpPr>
        <p:spPr/>
        <p:txBody>
          <a:bodyPr/>
          <a:lstStyle/>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Total vulnerabilities in a system.</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Entry points and weak spots for an attacker.</a:t>
            </a:r>
          </a:p>
          <a:p>
            <a:endParaRPr lang="en-US" dirty="0"/>
          </a:p>
        </p:txBody>
      </p:sp>
    </p:spTree>
    <p:extLst>
      <p:ext uri="{BB962C8B-B14F-4D97-AF65-F5344CB8AC3E}">
        <p14:creationId xmlns:p14="http://schemas.microsoft.com/office/powerpoint/2010/main" val="3790680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EF8C2-2D41-5E7A-14ED-CD8E9BAC5718}"/>
              </a:ext>
            </a:extLst>
          </p:cNvPr>
          <p:cNvSpPr>
            <a:spLocks noGrp="1"/>
          </p:cNvSpPr>
          <p:nvPr>
            <p:ph type="title"/>
          </p:nvPr>
        </p:nvSpPr>
        <p:spPr/>
        <p:txBody>
          <a:bodyPr/>
          <a:lstStyle/>
          <a:p>
            <a:r>
              <a:rPr lang="en-US" dirty="0"/>
              <a:t>Attack Tree</a:t>
            </a:r>
          </a:p>
        </p:txBody>
      </p:sp>
      <p:sp>
        <p:nvSpPr>
          <p:cNvPr id="3" name="Content Placeholder 2">
            <a:extLst>
              <a:ext uri="{FF2B5EF4-FFF2-40B4-BE49-F238E27FC236}">
                <a16:creationId xmlns:a16="http://schemas.microsoft.com/office/drawing/2014/main" id="{2A11C0BB-F730-914F-4B20-B94FE6D9AA19}"/>
              </a:ext>
            </a:extLst>
          </p:cNvPr>
          <p:cNvSpPr>
            <a:spLocks noGrp="1"/>
          </p:cNvSpPr>
          <p:nvPr>
            <p:ph idx="1"/>
          </p:nvPr>
        </p:nvSpPr>
        <p:spPr/>
        <p:txBody>
          <a:bodyPr/>
          <a:lstStyle/>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Graphical representation of attacker paths.</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Model scenarios, prioritizes mitigations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p>
          <a:p>
            <a:endParaRPr lang="en-US" dirty="0"/>
          </a:p>
        </p:txBody>
      </p:sp>
      <p:sp>
        <p:nvSpPr>
          <p:cNvPr id="4" name="Rectangle 1">
            <a:extLst>
              <a:ext uri="{FF2B5EF4-FFF2-40B4-BE49-F238E27FC236}">
                <a16:creationId xmlns:a16="http://schemas.microsoft.com/office/drawing/2014/main" id="{EFE43CB5-B079-A78B-401D-3318D703AB89}"/>
              </a:ext>
            </a:extLst>
          </p:cNvPr>
          <p:cNvSpPr>
            <a:spLocks noChangeArrowheads="1"/>
          </p:cNvSpPr>
          <p:nvPr/>
        </p:nvSpPr>
        <p:spPr bwMode="auto">
          <a:xfrm>
            <a:off x="0" y="-328279"/>
            <a:ext cx="65" cy="656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101568"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0F48F803-9F7E-9284-57AC-711B3C6F1AC1}"/>
              </a:ext>
            </a:extLst>
          </p:cNvPr>
          <p:cNvSpPr>
            <a:spLocks noChangeArrowheads="1"/>
          </p:cNvSpPr>
          <p:nvPr/>
        </p:nvSpPr>
        <p:spPr bwMode="auto">
          <a:xfrm>
            <a:off x="0" y="0"/>
            <a:ext cx="12192000" cy="1587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675225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3FBD1-D93A-D053-8293-F4B354DE00AD}"/>
              </a:ext>
            </a:extLst>
          </p:cNvPr>
          <p:cNvSpPr>
            <a:spLocks noGrp="1"/>
          </p:cNvSpPr>
          <p:nvPr>
            <p:ph type="title"/>
          </p:nvPr>
        </p:nvSpPr>
        <p:spPr/>
        <p:txBody>
          <a:bodyPr/>
          <a:lstStyle/>
          <a:p>
            <a:r>
              <a:rPr lang="en-US" dirty="0"/>
              <a:t>Attack Life Cycle</a:t>
            </a:r>
          </a:p>
        </p:txBody>
      </p:sp>
      <p:sp>
        <p:nvSpPr>
          <p:cNvPr id="3" name="Content Placeholder 2">
            <a:extLst>
              <a:ext uri="{FF2B5EF4-FFF2-40B4-BE49-F238E27FC236}">
                <a16:creationId xmlns:a16="http://schemas.microsoft.com/office/drawing/2014/main" id="{B337109D-9748-2FCE-61F2-0A7616D77567}"/>
              </a:ext>
            </a:extLst>
          </p:cNvPr>
          <p:cNvSpPr>
            <a:spLocks noGrp="1"/>
          </p:cNvSpPr>
          <p:nvPr>
            <p:ph idx="1"/>
          </p:nvPr>
        </p:nvSpPr>
        <p:spPr/>
        <p:txBody>
          <a:bodyPr/>
          <a:lstStyle/>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fr-FR" sz="3600" kern="100" dirty="0">
                <a:effectLst/>
                <a:latin typeface="Calibri" panose="020F0502020204030204" pitchFamily="34" charset="0"/>
                <a:ea typeface="Calibri" panose="020F0502020204030204" pitchFamily="34" charset="0"/>
                <a:cs typeface="Times New Roman" panose="02020603050405020304" pitchFamily="18" charset="0"/>
              </a:rPr>
              <a:t>Stages: reconnaissance, exploitation, post-exploitation.</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Develops targeted mitigations.</a:t>
            </a:r>
          </a:p>
          <a:p>
            <a:endParaRPr lang="en-US" dirty="0"/>
          </a:p>
        </p:txBody>
      </p:sp>
    </p:spTree>
    <p:extLst>
      <p:ext uri="{BB962C8B-B14F-4D97-AF65-F5344CB8AC3E}">
        <p14:creationId xmlns:p14="http://schemas.microsoft.com/office/powerpoint/2010/main" val="1190780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7EB77-37CD-31CD-DF7D-995E0E3D6216}"/>
              </a:ext>
            </a:extLst>
          </p:cNvPr>
          <p:cNvSpPr>
            <a:spLocks noGrp="1"/>
          </p:cNvSpPr>
          <p:nvPr>
            <p:ph type="title"/>
          </p:nvPr>
        </p:nvSpPr>
        <p:spPr/>
        <p:txBody>
          <a:bodyPr/>
          <a:lstStyle/>
          <a:p>
            <a:r>
              <a:rPr lang="en-US" dirty="0"/>
              <a:t>Threat Modeling Tools</a:t>
            </a:r>
          </a:p>
        </p:txBody>
      </p:sp>
      <p:sp>
        <p:nvSpPr>
          <p:cNvPr id="3" name="Content Placeholder 2">
            <a:extLst>
              <a:ext uri="{FF2B5EF4-FFF2-40B4-BE49-F238E27FC236}">
                <a16:creationId xmlns:a16="http://schemas.microsoft.com/office/drawing/2014/main" id="{0A6FB7B3-8221-1FB8-B7C3-A4ABF032A5DF}"/>
              </a:ext>
            </a:extLst>
          </p:cNvPr>
          <p:cNvSpPr>
            <a:spLocks noGrp="1"/>
          </p:cNvSpPr>
          <p:nvPr>
            <p:ph idx="1"/>
          </p:nvPr>
        </p:nvSpPr>
        <p:spPr/>
        <p:txBody>
          <a:bodyPr/>
          <a:lstStyle/>
          <a:p>
            <a:pPr marL="457200" marR="0" lvl="1" indent="0">
              <a:spcBef>
                <a:spcPts val="0"/>
              </a:spcBef>
              <a:spcAft>
                <a:spcPts val="0"/>
              </a:spcAft>
              <a:buNone/>
            </a:pPr>
            <a:r>
              <a:rPr lang="en-US" sz="2400" dirty="0">
                <a:effectLst/>
                <a:latin typeface="Calibri" panose="020F0502020204030204" pitchFamily="34" charset="0"/>
                <a:ea typeface="Times New Roman" panose="02020603050405020304" pitchFamily="18" charset="0"/>
              </a:rPr>
              <a:t>Defender</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Font typeface="+mj-lt"/>
              <a:buAutoNum type="romanLcPeriod"/>
            </a:pPr>
            <a:r>
              <a:rPr lang="en-US" sz="1800" dirty="0">
                <a:effectLst/>
                <a:latin typeface="Calibri" panose="020F0502020204030204" pitchFamily="34" charset="0"/>
                <a:ea typeface="Calibri" panose="020F0502020204030204" pitchFamily="34" charset="0"/>
              </a:rPr>
              <a:t>STRIDE - Spoofing, Tampering, Repudiation, Information disclosure, Denial of service, Elevation of privilege</a:t>
            </a:r>
          </a:p>
          <a:p>
            <a:pPr marL="1143000" marR="0" lvl="2" indent="-228600">
              <a:spcBef>
                <a:spcPts val="0"/>
              </a:spcBef>
              <a:spcAft>
                <a:spcPts val="0"/>
              </a:spcAft>
              <a:buFont typeface="+mj-lt"/>
              <a:buAutoNum type="romanLcPeriod"/>
            </a:pPr>
            <a:r>
              <a:rPr lang="en-US" sz="1800" dirty="0">
                <a:effectLst/>
                <a:latin typeface="Calibri" panose="020F0502020204030204" pitchFamily="34" charset="0"/>
                <a:ea typeface="Calibri" panose="020F0502020204030204" pitchFamily="34" charset="0"/>
              </a:rPr>
              <a:t>DESIST - Dispute, Elevation of privilege, Spoofing, Information Disclosure, Service Denial and Tampering Spoofing, Tampering, Repudiation, Information disclosure, Denial of service, Elevation of privilege Spoofing, Tampering, Repudiation, Information disclosure, Denial of service, Elevation of privilege</a:t>
            </a:r>
          </a:p>
          <a:p>
            <a:pPr marL="1143000" marR="0" lvl="2" indent="-228600">
              <a:spcBef>
                <a:spcPts val="0"/>
              </a:spcBef>
              <a:spcAft>
                <a:spcPts val="0"/>
              </a:spcAft>
              <a:buFont typeface="+mj-lt"/>
              <a:buAutoNum type="romanLcPeriod"/>
            </a:pPr>
            <a:r>
              <a:rPr lang="en-US" sz="1800" dirty="0">
                <a:effectLst/>
                <a:latin typeface="Calibri" panose="020F0502020204030204" pitchFamily="34" charset="0"/>
                <a:ea typeface="Calibri" panose="020F0502020204030204" pitchFamily="34" charset="0"/>
              </a:rPr>
              <a:t>MITRE D3fend -  Harden, Detect, Isolate, Deceive, Evict, Restore</a:t>
            </a:r>
          </a:p>
          <a:p>
            <a:pPr marL="457200" marR="0" lvl="1" indent="0">
              <a:spcBef>
                <a:spcPts val="0"/>
              </a:spcBef>
              <a:spcAft>
                <a:spcPts val="0"/>
              </a:spcAft>
              <a:buNone/>
            </a:pPr>
            <a:r>
              <a:rPr lang="en-US" sz="2400" dirty="0">
                <a:effectLst/>
                <a:latin typeface="Calibri" panose="020F0502020204030204" pitchFamily="34" charset="0"/>
                <a:ea typeface="Times New Roman" panose="02020603050405020304" pitchFamily="18" charset="0"/>
              </a:rPr>
              <a:t>Attacker</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Font typeface="+mj-lt"/>
              <a:buAutoNum type="romanLcPeriod"/>
            </a:pPr>
            <a:r>
              <a:rPr lang="en-US" sz="1800" dirty="0">
                <a:effectLst/>
                <a:latin typeface="Calibri" panose="020F0502020204030204" pitchFamily="34" charset="0"/>
                <a:ea typeface="Calibri" panose="020F0502020204030204" pitchFamily="34" charset="0"/>
              </a:rPr>
              <a:t>MITRE CAPEC</a:t>
            </a:r>
          </a:p>
          <a:p>
            <a:pPr marL="1143000" marR="0" lvl="2" indent="-228600">
              <a:spcBef>
                <a:spcPts val="0"/>
              </a:spcBef>
              <a:spcAft>
                <a:spcPts val="0"/>
              </a:spcAft>
              <a:buFont typeface="+mj-lt"/>
              <a:buAutoNum type="romanLcPeriod"/>
            </a:pPr>
            <a:r>
              <a:rPr lang="en-US" sz="1800" dirty="0">
                <a:effectLst/>
                <a:latin typeface="Calibri" panose="020F0502020204030204" pitchFamily="34" charset="0"/>
                <a:ea typeface="Calibri" panose="020F0502020204030204" pitchFamily="34" charset="0"/>
              </a:rPr>
              <a:t>MITRE ATT&amp;CK</a:t>
            </a:r>
          </a:p>
          <a:p>
            <a:pPr marL="457200" marR="0" lvl="1" indent="0">
              <a:spcBef>
                <a:spcPts val="0"/>
              </a:spcBef>
              <a:spcAft>
                <a:spcPts val="0"/>
              </a:spcAft>
              <a:buNone/>
            </a:pPr>
            <a:r>
              <a:rPr lang="en-US" sz="2400" dirty="0">
                <a:effectLst/>
                <a:latin typeface="Calibri" panose="020F0502020204030204" pitchFamily="34" charset="0"/>
                <a:ea typeface="Times New Roman" panose="02020603050405020304" pitchFamily="18" charset="0"/>
              </a:rPr>
              <a:t>Risk-Based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Font typeface="+mj-lt"/>
              <a:buAutoNum type="romanLcPeriod"/>
            </a:pPr>
            <a:r>
              <a:rPr lang="en-US" sz="1800" dirty="0">
                <a:effectLst/>
                <a:latin typeface="Calibri" panose="020F0502020204030204" pitchFamily="34" charset="0"/>
                <a:ea typeface="Calibri" panose="020F0502020204030204" pitchFamily="34" charset="0"/>
              </a:rPr>
              <a:t>PASTA – Process for Attack Simulation and Threat Analysis</a:t>
            </a:r>
          </a:p>
          <a:p>
            <a:endParaRPr lang="en-US" dirty="0"/>
          </a:p>
        </p:txBody>
      </p:sp>
    </p:spTree>
    <p:extLst>
      <p:ext uri="{BB962C8B-B14F-4D97-AF65-F5344CB8AC3E}">
        <p14:creationId xmlns:p14="http://schemas.microsoft.com/office/powerpoint/2010/main" val="8741557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1944</TotalTime>
  <Words>695</Words>
  <Application>Microsoft Macintosh PowerPoint</Application>
  <PresentationFormat>Widescreen</PresentationFormat>
  <Paragraphs>130</Paragraphs>
  <Slides>22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Arial</vt:lpstr>
      <vt:lpstr>Calibri</vt:lpstr>
      <vt:lpstr>Century Gothic</vt:lpstr>
      <vt:lpstr>CiscoSans</vt:lpstr>
      <vt:lpstr>Roboto-Regular</vt:lpstr>
      <vt:lpstr>Symbol</vt:lpstr>
      <vt:lpstr>Verdana</vt:lpstr>
      <vt:lpstr>Wingdings 3</vt:lpstr>
      <vt:lpstr>Ion</vt:lpstr>
      <vt:lpstr>Threat Modeling Intro for Security Architectue</vt:lpstr>
      <vt:lpstr>Guidance on Threat Modeling</vt:lpstr>
      <vt:lpstr>Asset Types</vt:lpstr>
      <vt:lpstr>Threat Modeling Basics</vt:lpstr>
      <vt:lpstr>Attack Vector</vt:lpstr>
      <vt:lpstr>Attack Surface</vt:lpstr>
      <vt:lpstr>Attack Tree</vt:lpstr>
      <vt:lpstr>Attack Life Cycle</vt:lpstr>
      <vt:lpstr>Threat Modeling Tools</vt:lpstr>
      <vt:lpstr>STRIDE Methodology</vt:lpstr>
      <vt:lpstr>DESIST  Methodology</vt:lpstr>
      <vt:lpstr>Mitre D3fend</vt:lpstr>
      <vt:lpstr>MITRE CAPEC and ATT&amp;CK</vt:lpstr>
      <vt:lpstr>Delphi Technique</vt:lpstr>
      <vt:lpstr>PASTA</vt:lpstr>
      <vt:lpstr>Common Mistakes in Threat Modeling</vt:lpstr>
      <vt:lpstr>Correct Questions to Ask</vt:lpstr>
      <vt:lpstr>Multilevel Threat Modeling</vt:lpstr>
      <vt:lpstr>Threat and Mitigation Catalogs</vt:lpstr>
      <vt:lpstr>NIST SP 800-154</vt:lpstr>
      <vt:lpstr>Common Threat Modeling Mitigations</vt:lpstr>
      <vt:lpstr>Q&amp;A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Threat Modeling Intro</dc:title>
  <dc:creator>Brennan Crowe</dc:creator>
  <cp:lastModifiedBy>Brennan Crowe</cp:lastModifiedBy>
  <cp:revision>1</cp:revision>
  <dcterms:created xsi:type="dcterms:W3CDTF">2024-01-28T17:41:13Z</dcterms:created>
  <dcterms:modified xsi:type="dcterms:W3CDTF">2024-03-08T23:36:38Z</dcterms:modified>
</cp:coreProperties>
</file>